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271" r:id="rId5"/>
    <p:sldId id="256" r:id="rId6"/>
    <p:sldId id="286" r:id="rId7"/>
    <p:sldId id="264" r:id="rId8"/>
    <p:sldId id="257" r:id="rId9"/>
    <p:sldId id="269" r:id="rId10"/>
    <p:sldId id="275" r:id="rId11"/>
    <p:sldId id="262" r:id="rId12"/>
    <p:sldId id="287" r:id="rId13"/>
    <p:sldId id="270" r:id="rId14"/>
    <p:sldId id="288" r:id="rId15"/>
    <p:sldId id="289" r:id="rId16"/>
    <p:sldId id="258" r:id="rId17"/>
    <p:sldId id="266" r:id="rId18"/>
    <p:sldId id="278" r:id="rId19"/>
    <p:sldId id="267" r:id="rId20"/>
    <p:sldId id="291" r:id="rId21"/>
    <p:sldId id="268" r:id="rId22"/>
    <p:sldId id="272" r:id="rId23"/>
    <p:sldId id="279" r:id="rId24"/>
    <p:sldId id="276" r:id="rId25"/>
    <p:sldId id="261" r:id="rId26"/>
    <p:sldId id="292" r:id="rId27"/>
    <p:sldId id="260" r:id="rId28"/>
    <p:sldId id="273" r:id="rId29"/>
    <p:sldId id="274" r:id="rId30"/>
    <p:sldId id="280" r:id="rId31"/>
    <p:sldId id="282" r:id="rId32"/>
    <p:sldId id="293" r:id="rId33"/>
    <p:sldId id="333" r:id="rId34"/>
    <p:sldId id="335" r:id="rId35"/>
    <p:sldId id="334" r:id="rId36"/>
    <p:sldId id="332" r:id="rId37"/>
    <p:sldId id="295" r:id="rId38"/>
    <p:sldId id="294" r:id="rId39"/>
    <p:sldId id="296" r:id="rId40"/>
    <p:sldId id="298" r:id="rId41"/>
  </p:sldIdLst>
  <p:sldSz cx="11522075" cy="7200900"/>
  <p:notesSz cx="6858000" cy="9144000"/>
  <p:defaultText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834" y="-840"/>
      </p:cViewPr>
      <p:guideLst>
        <p:guide orient="horz" pos="1515"/>
        <p:guide pos="369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DCE13A-99B6-4D7C-BE30-BB7EFD6B73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A62A75-6D3F-46DF-A745-516257E695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49020" rtl="0" eaLnBrk="1" latinLnBrk="0" hangingPunct="1">
      <a:defRPr sz="1400" kern="1200">
        <a:solidFill>
          <a:schemeClr val="tx1"/>
        </a:solidFill>
        <a:latin typeface="+mn-lt"/>
        <a:ea typeface="+mn-ea"/>
        <a:cs typeface="+mn-cs"/>
      </a:defRPr>
    </a:lvl1pPr>
    <a:lvl2pPr marL="524510" algn="l" defTabSz="1049020" rtl="0" eaLnBrk="1" latinLnBrk="0" hangingPunct="1">
      <a:defRPr sz="1400" kern="1200">
        <a:solidFill>
          <a:schemeClr val="tx1"/>
        </a:solidFill>
        <a:latin typeface="+mn-lt"/>
        <a:ea typeface="+mn-ea"/>
        <a:cs typeface="+mn-cs"/>
      </a:defRPr>
    </a:lvl2pPr>
    <a:lvl3pPr marL="1049020" algn="l" defTabSz="1049020" rtl="0" eaLnBrk="1" latinLnBrk="0" hangingPunct="1">
      <a:defRPr sz="1400" kern="1200">
        <a:solidFill>
          <a:schemeClr val="tx1"/>
        </a:solidFill>
        <a:latin typeface="+mn-lt"/>
        <a:ea typeface="+mn-ea"/>
        <a:cs typeface="+mn-cs"/>
      </a:defRPr>
    </a:lvl3pPr>
    <a:lvl4pPr marL="1573530" algn="l" defTabSz="1049020" rtl="0" eaLnBrk="1" latinLnBrk="0" hangingPunct="1">
      <a:defRPr sz="1400" kern="1200">
        <a:solidFill>
          <a:schemeClr val="tx1"/>
        </a:solidFill>
        <a:latin typeface="+mn-lt"/>
        <a:ea typeface="+mn-ea"/>
        <a:cs typeface="+mn-cs"/>
      </a:defRPr>
    </a:lvl4pPr>
    <a:lvl5pPr marL="2098040" algn="l" defTabSz="1049020" rtl="0" eaLnBrk="1" latinLnBrk="0" hangingPunct="1">
      <a:defRPr sz="1400" kern="1200">
        <a:solidFill>
          <a:schemeClr val="tx1"/>
        </a:solidFill>
        <a:latin typeface="+mn-lt"/>
        <a:ea typeface="+mn-ea"/>
        <a:cs typeface="+mn-cs"/>
      </a:defRPr>
    </a:lvl5pPr>
    <a:lvl6pPr marL="2623185" algn="l" defTabSz="1049020" rtl="0" eaLnBrk="1" latinLnBrk="0" hangingPunct="1">
      <a:defRPr sz="1400" kern="1200">
        <a:solidFill>
          <a:schemeClr val="tx1"/>
        </a:solidFill>
        <a:latin typeface="+mn-lt"/>
        <a:ea typeface="+mn-ea"/>
        <a:cs typeface="+mn-cs"/>
      </a:defRPr>
    </a:lvl6pPr>
    <a:lvl7pPr marL="3147695" algn="l" defTabSz="1049020" rtl="0" eaLnBrk="1" latinLnBrk="0" hangingPunct="1">
      <a:defRPr sz="1400" kern="1200">
        <a:solidFill>
          <a:schemeClr val="tx1"/>
        </a:solidFill>
        <a:latin typeface="+mn-lt"/>
        <a:ea typeface="+mn-ea"/>
        <a:cs typeface="+mn-cs"/>
      </a:defRPr>
    </a:lvl7pPr>
    <a:lvl8pPr marL="3672205" algn="l" defTabSz="1049020" rtl="0" eaLnBrk="1" latinLnBrk="0" hangingPunct="1">
      <a:defRPr sz="1400" kern="1200">
        <a:solidFill>
          <a:schemeClr val="tx1"/>
        </a:solidFill>
        <a:latin typeface="+mn-lt"/>
        <a:ea typeface="+mn-ea"/>
        <a:cs typeface="+mn-cs"/>
      </a:defRPr>
    </a:lvl8pPr>
    <a:lvl9pPr marL="4196715" algn="l" defTabSz="104902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2F6E8F-9C45-4845-BFDE-A0244D6A674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0A74FD-9BB6-41A4-9821-D379D5C94B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9152D-3377-4382-B171-30B12E675D4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9152D-3377-4382-B171-30B12E675D4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0A74FD-9BB6-41A4-9821-D379D5C94B7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0A74FD-9BB6-41A4-9821-D379D5C94B7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0A74FD-9BB6-41A4-9821-D379D5C94B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69C4-3C53-4282-8AFF-D8F3FE01F58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69C4-3C53-4282-8AFF-D8F3FE01F58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69C4-3C53-4282-8AFF-D8F3FE01F58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2F6E8F-9C45-4845-BFDE-A0244D6A674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2F6E8F-9C45-4845-BFDE-A0244D6A674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69C4-3C53-4282-8AFF-D8F3FE01F58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69C4-3C53-4282-8AFF-D8F3FE01F58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25D19B4-317D-4BF8-AE3C-BA9BF95B106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0A74FD-9BB6-41A4-9821-D379D5C94B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9152D-3377-4382-B171-30B12E675D4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0A74FD-9BB6-41A4-9821-D379D5C94B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69C4-3C53-4282-8AFF-D8F3FE01F58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2F6E8F-9C45-4845-BFDE-A0244D6A674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9"/>
            <a:ext cx="9793764" cy="154352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3" y="4080512"/>
            <a:ext cx="8065453" cy="1840230"/>
          </a:xfrm>
        </p:spPr>
        <p:txBody>
          <a:bodyPr/>
          <a:lstStyle>
            <a:lvl1pPr marL="0" indent="0" algn="ctr">
              <a:buNone/>
              <a:defRPr>
                <a:solidFill>
                  <a:schemeClr val="tx1">
                    <a:tint val="75000"/>
                  </a:schemeClr>
                </a:solidFill>
              </a:defRPr>
            </a:lvl1pPr>
            <a:lvl2pPr marL="524510" indent="0" algn="ctr">
              <a:buNone/>
              <a:defRPr>
                <a:solidFill>
                  <a:schemeClr val="tx1">
                    <a:tint val="75000"/>
                  </a:schemeClr>
                </a:solidFill>
              </a:defRPr>
            </a:lvl2pPr>
            <a:lvl3pPr marL="1049020" indent="0" algn="ctr">
              <a:buNone/>
              <a:defRPr>
                <a:solidFill>
                  <a:schemeClr val="tx1">
                    <a:tint val="75000"/>
                  </a:schemeClr>
                </a:solidFill>
              </a:defRPr>
            </a:lvl3pPr>
            <a:lvl4pPr marL="1573530" indent="0" algn="ctr">
              <a:buNone/>
              <a:defRPr>
                <a:solidFill>
                  <a:schemeClr val="tx1">
                    <a:tint val="75000"/>
                  </a:schemeClr>
                </a:solidFill>
              </a:defRPr>
            </a:lvl4pPr>
            <a:lvl5pPr marL="2098040" indent="0" algn="ctr">
              <a:buNone/>
              <a:defRPr>
                <a:solidFill>
                  <a:schemeClr val="tx1">
                    <a:tint val="75000"/>
                  </a:schemeClr>
                </a:solidFill>
              </a:defRPr>
            </a:lvl5pPr>
            <a:lvl6pPr marL="2623185" indent="0" algn="ctr">
              <a:buNone/>
              <a:defRPr>
                <a:solidFill>
                  <a:schemeClr val="tx1">
                    <a:tint val="75000"/>
                  </a:schemeClr>
                </a:solidFill>
              </a:defRPr>
            </a:lvl6pPr>
            <a:lvl7pPr marL="3147695" indent="0" algn="ctr">
              <a:buNone/>
              <a:defRPr>
                <a:solidFill>
                  <a:schemeClr val="tx1">
                    <a:tint val="75000"/>
                  </a:schemeClr>
                </a:solidFill>
              </a:defRPr>
            </a:lvl7pPr>
            <a:lvl8pPr marL="3672205" indent="0" algn="ctr">
              <a:buNone/>
              <a:defRPr>
                <a:solidFill>
                  <a:schemeClr val="tx1">
                    <a:tint val="75000"/>
                  </a:schemeClr>
                </a:solidFill>
              </a:defRPr>
            </a:lvl8pPr>
            <a:lvl9pPr marL="419671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88371"/>
            <a:ext cx="2592467" cy="61441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88371"/>
            <a:ext cx="7585366" cy="614410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01472" y="357378"/>
            <a:ext cx="10719130" cy="6395466"/>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301515" y="4940618"/>
            <a:ext cx="4220560" cy="2259616"/>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00" y="667"/>
            <a:ext cx="4122142" cy="1463516"/>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6"/>
            <a:ext cx="9793764" cy="1430178"/>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24510" indent="0">
              <a:buNone/>
              <a:defRPr sz="2100">
                <a:solidFill>
                  <a:schemeClr val="tx1">
                    <a:tint val="75000"/>
                  </a:schemeClr>
                </a:solidFill>
              </a:defRPr>
            </a:lvl2pPr>
            <a:lvl3pPr marL="1049020" indent="0">
              <a:buNone/>
              <a:defRPr sz="1800">
                <a:solidFill>
                  <a:schemeClr val="tx1">
                    <a:tint val="75000"/>
                  </a:schemeClr>
                </a:solidFill>
              </a:defRPr>
            </a:lvl3pPr>
            <a:lvl4pPr marL="1573530" indent="0">
              <a:buNone/>
              <a:defRPr sz="1500">
                <a:solidFill>
                  <a:schemeClr val="tx1">
                    <a:tint val="75000"/>
                  </a:schemeClr>
                </a:solidFill>
              </a:defRPr>
            </a:lvl4pPr>
            <a:lvl5pPr marL="2098040" indent="0">
              <a:buNone/>
              <a:defRPr sz="1500">
                <a:solidFill>
                  <a:schemeClr val="tx1">
                    <a:tint val="75000"/>
                  </a:schemeClr>
                </a:solidFill>
              </a:defRPr>
            </a:lvl5pPr>
            <a:lvl6pPr marL="2623185" indent="0">
              <a:buNone/>
              <a:defRPr sz="1500">
                <a:solidFill>
                  <a:schemeClr val="tx1">
                    <a:tint val="75000"/>
                  </a:schemeClr>
                </a:solidFill>
              </a:defRPr>
            </a:lvl6pPr>
            <a:lvl7pPr marL="3147695" indent="0">
              <a:buNone/>
              <a:defRPr sz="1500">
                <a:solidFill>
                  <a:schemeClr val="tx1">
                    <a:tint val="75000"/>
                  </a:schemeClr>
                </a:solidFill>
              </a:defRPr>
            </a:lvl7pPr>
            <a:lvl8pPr marL="3672205" indent="0">
              <a:buNone/>
              <a:defRPr sz="1500">
                <a:solidFill>
                  <a:schemeClr val="tx1">
                    <a:tint val="75000"/>
                  </a:schemeClr>
                </a:solidFill>
              </a:defRPr>
            </a:lvl8pPr>
            <a:lvl9pPr marL="419671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857055"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611870"/>
            <a:ext cx="5090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76104" y="2283618"/>
            <a:ext cx="5090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853056" y="1611870"/>
            <a:ext cx="5092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853056" y="2283618"/>
            <a:ext cx="5092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4"/>
            <a:ext cx="3790684" cy="1220152"/>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3" y="286704"/>
            <a:ext cx="6441160" cy="6145767"/>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76105" y="1506856"/>
            <a:ext cx="3790684" cy="4925616"/>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43413"/>
            <a:ext cx="6913245" cy="4320540"/>
          </a:xfrm>
        </p:spPr>
        <p:txBody>
          <a:bodyPr/>
          <a:lstStyle>
            <a:lvl1pPr marL="0" indent="0">
              <a:buNone/>
              <a:defRPr sz="3700"/>
            </a:lvl1pPr>
            <a:lvl2pPr marL="524510" indent="0">
              <a:buNone/>
              <a:defRPr sz="3200"/>
            </a:lvl2pPr>
            <a:lvl3pPr marL="1049020" indent="0">
              <a:buNone/>
              <a:defRPr sz="2800"/>
            </a:lvl3pPr>
            <a:lvl4pPr marL="1573530" indent="0">
              <a:buNone/>
              <a:defRPr sz="2300"/>
            </a:lvl4pPr>
            <a:lvl5pPr marL="2098040" indent="0">
              <a:buNone/>
              <a:defRPr sz="2300"/>
            </a:lvl5pPr>
            <a:lvl6pPr marL="2623185" indent="0">
              <a:buNone/>
              <a:defRPr sz="2300"/>
            </a:lvl6pPr>
            <a:lvl7pPr marL="3147695" indent="0">
              <a:buNone/>
              <a:defRPr sz="2300"/>
            </a:lvl7pPr>
            <a:lvl8pPr marL="3672205" indent="0">
              <a:buNone/>
              <a:defRPr sz="2300"/>
            </a:lvl8pPr>
            <a:lvl9pPr marL="419671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6" y="288371"/>
            <a:ext cx="10369868" cy="1200150"/>
          </a:xfrm>
          <a:prstGeom prst="rect">
            <a:avLst/>
          </a:prstGeom>
        </p:spPr>
        <p:txBody>
          <a:bodyPr vert="horz" lIns="104915" tIns="52458" rIns="104915" bIns="524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6" y="1680210"/>
            <a:ext cx="10369868" cy="4752261"/>
          </a:xfrm>
          <a:prstGeom prst="rect">
            <a:avLst/>
          </a:prstGeom>
        </p:spPr>
        <p:txBody>
          <a:bodyPr vert="horz" lIns="104915" tIns="52458" rIns="104915" bIns="5245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76106" y="6674168"/>
            <a:ext cx="2688484" cy="383382"/>
          </a:xfrm>
          <a:prstGeom prst="rect">
            <a:avLst/>
          </a:prstGeom>
        </p:spPr>
        <p:txBody>
          <a:bodyPr vert="horz" lIns="104915" tIns="52458" rIns="104915" bIns="52458"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8" cy="383382"/>
          </a:xfrm>
          <a:prstGeom prst="rect">
            <a:avLst/>
          </a:prstGeom>
        </p:spPr>
        <p:txBody>
          <a:bodyPr vert="horz" lIns="104915" tIns="52458" rIns="104915" bIns="52458"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9" y="6674168"/>
            <a:ext cx="2688484" cy="383382"/>
          </a:xfrm>
          <a:prstGeom prst="rect">
            <a:avLst/>
          </a:prstGeom>
        </p:spPr>
        <p:txBody>
          <a:bodyPr vert="horz" lIns="104915" tIns="52458" rIns="104915" bIns="52458"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1049020" rtl="0" eaLnBrk="1" latinLnBrk="0" hangingPunct="1">
        <a:spcBef>
          <a:spcPct val="0"/>
        </a:spcBef>
        <a:buNone/>
        <a:defRPr sz="5000" kern="1200">
          <a:solidFill>
            <a:schemeClr val="tx1"/>
          </a:solidFill>
          <a:latin typeface="+mj-lt"/>
          <a:ea typeface="+mj-ea"/>
          <a:cs typeface="+mj-cs"/>
        </a:defRPr>
      </a:lvl1pPr>
    </p:titleStyle>
    <p:bodyStyle>
      <a:lvl1pPr marL="393700" indent="-393700" algn="l" defTabSz="104902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52170" indent="-327660" algn="l" defTabSz="104902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1275" indent="-262255" algn="l" defTabSz="10490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3578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6029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8544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0995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3446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5897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8.jpeg"/><Relationship Id="rId2" Type="http://schemas.openxmlformats.org/officeDocument/2006/relationships/image" Target="../media/image32.jpeg"/><Relationship Id="rId1" Type="http://schemas.openxmlformats.org/officeDocument/2006/relationships/image" Target="../media/image37.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image" Target="../media/image39.jpe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63.png"/><Relationship Id="rId4" Type="http://schemas.openxmlformats.org/officeDocument/2006/relationships/image" Target="../media/image62.jpeg"/><Relationship Id="rId3" Type="http://schemas.microsoft.com/office/2007/relationships/hdphoto" Target="../media/hdphoto2.wdp"/><Relationship Id="rId2" Type="http://schemas.openxmlformats.org/officeDocument/2006/relationships/image" Target="../media/image61.png"/><Relationship Id="rId1" Type="http://schemas.openxmlformats.org/officeDocument/2006/relationships/image" Target="../media/image60.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63.pn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png"/><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image" Target="../media/image67.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62.jpeg"/><Relationship Id="rId1" Type="http://schemas.openxmlformats.org/officeDocument/2006/relationships/image" Target="../media/image73.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32.jpeg"/><Relationship Id="rId4" Type="http://schemas.openxmlformats.org/officeDocument/2006/relationships/image" Target="../media/image80.jpeg"/><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82.png"/><Relationship Id="rId1" Type="http://schemas.openxmlformats.org/officeDocument/2006/relationships/image" Target="../media/image81.jpe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4.png"/><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88.jpe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90.jpeg"/><Relationship Id="rId2" Type="http://schemas.openxmlformats.org/officeDocument/2006/relationships/image" Target="../media/image62.jpeg"/><Relationship Id="rId1" Type="http://schemas.openxmlformats.org/officeDocument/2006/relationships/image" Target="../media/image89.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94.jpeg"/><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image" Target="../media/image9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microsoft.com/office/2007/relationships/hdphoto" Target="../media/hdphoto4.wdp"/><Relationship Id="rId2" Type="http://schemas.openxmlformats.org/officeDocument/2006/relationships/image" Target="../media/image96.png"/><Relationship Id="rId1"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4.png"/><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103.png"/><Relationship Id="rId1" Type="http://schemas.openxmlformats.org/officeDocument/2006/relationships/image" Target="../media/image10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105.jpeg"/><Relationship Id="rId1" Type="http://schemas.openxmlformats.org/officeDocument/2006/relationships/image" Target="../media/image104.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62.jpeg"/><Relationship Id="rId2" Type="http://schemas.openxmlformats.org/officeDocument/2006/relationships/image" Target="../media/image21.jpeg"/><Relationship Id="rId1" Type="http://schemas.openxmlformats.org/officeDocument/2006/relationships/image" Target="../media/image10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7.jpeg"/><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0" Type="http://schemas.openxmlformats.org/officeDocument/2006/relationships/notesSlide" Target="../notesSlides/notesSlide6.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9.jpeg"/><Relationship Id="rId2" Type="http://schemas.microsoft.com/office/2007/relationships/hdphoto" Target="../media/hdphoto1.wdp"/><Relationship Id="rId1" Type="http://schemas.openxmlformats.org/officeDocument/2006/relationships/image" Target="../media/image28.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6.pn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51527"/>
          <a:stretch>
            <a:fillRect/>
          </a:stretch>
        </p:blipFill>
        <p:spPr>
          <a:xfrm>
            <a:off x="2160587" y="0"/>
            <a:ext cx="7200900" cy="3490457"/>
          </a:xfrm>
          <a:prstGeom prst="rect">
            <a:avLst/>
          </a:prstGeom>
        </p:spPr>
      </p:pic>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t="70002"/>
          <a:stretch>
            <a:fillRect/>
          </a:stretch>
        </p:blipFill>
        <p:spPr>
          <a:xfrm>
            <a:off x="2173483" y="0"/>
            <a:ext cx="7200900" cy="2160097"/>
          </a:xfrm>
          <a:prstGeom prst="rect">
            <a:avLst/>
          </a:prstGeom>
        </p:spPr>
      </p:pic>
      <p:sp>
        <p:nvSpPr>
          <p:cNvPr id="12" name="椭圆 11"/>
          <p:cNvSpPr/>
          <p:nvPr/>
        </p:nvSpPr>
        <p:spPr>
          <a:xfrm>
            <a:off x="825220"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a:solidFill>
                  <a:srgbClr val="0070C0"/>
                </a:solidFill>
                <a:latin typeface="微软雅黑" panose="020B0503020204020204" pitchFamily="34" charset="-122"/>
                <a:ea typeface="微软雅黑" panose="020B0503020204020204" pitchFamily="34" charset="-122"/>
              </a:rPr>
              <a:t>创</a:t>
            </a:r>
            <a:endParaRPr lang="zh-CN" altLang="en-US" sz="5500" dirty="0">
              <a:solidFill>
                <a:srgbClr val="0070C0"/>
              </a:solidFill>
              <a:latin typeface="微软雅黑" panose="020B0503020204020204" pitchFamily="34" charset="-122"/>
              <a:ea typeface="微软雅黑" panose="020B0503020204020204" pitchFamily="34" charset="-122"/>
            </a:endParaRPr>
          </a:p>
        </p:txBody>
      </p:sp>
      <p:sp>
        <p:nvSpPr>
          <p:cNvPr id="27" name="椭圆 26"/>
          <p:cNvSpPr/>
          <p:nvPr/>
        </p:nvSpPr>
        <p:spPr>
          <a:xfrm>
            <a:off x="2174825"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smtClean="0">
                <a:solidFill>
                  <a:srgbClr val="0070C0"/>
                </a:solidFill>
                <a:latin typeface="微软雅黑" panose="020B0503020204020204" pitchFamily="34" charset="-122"/>
                <a:ea typeface="微软雅黑" panose="020B0503020204020204" pitchFamily="34" charset="-122"/>
              </a:rPr>
              <a:t>业</a:t>
            </a:r>
            <a:endParaRPr lang="zh-CN" altLang="en-US" sz="5500" b="1" dirty="0">
              <a:solidFill>
                <a:srgbClr val="0070C0"/>
              </a:solidFill>
              <a:latin typeface="微软雅黑" panose="020B0503020204020204" pitchFamily="34" charset="-122"/>
              <a:ea typeface="微软雅黑" panose="020B0503020204020204" pitchFamily="34" charset="-122"/>
            </a:endParaRPr>
          </a:p>
        </p:txBody>
      </p:sp>
      <p:sp>
        <p:nvSpPr>
          <p:cNvPr id="28" name="椭圆 27"/>
          <p:cNvSpPr/>
          <p:nvPr/>
        </p:nvSpPr>
        <p:spPr>
          <a:xfrm>
            <a:off x="3524430"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smtClean="0">
                <a:solidFill>
                  <a:srgbClr val="0070C0"/>
                </a:solidFill>
                <a:latin typeface="微软雅黑" panose="020B0503020204020204" pitchFamily="34" charset="-122"/>
                <a:ea typeface="微软雅黑" panose="020B0503020204020204" pitchFamily="34" charset="-122"/>
              </a:rPr>
              <a:t>融</a:t>
            </a:r>
            <a:endParaRPr lang="zh-CN" altLang="en-US" sz="5500" b="1" dirty="0">
              <a:solidFill>
                <a:srgbClr val="0070C0"/>
              </a:solidFill>
              <a:latin typeface="微软雅黑" panose="020B0503020204020204" pitchFamily="34" charset="-122"/>
              <a:ea typeface="微软雅黑" panose="020B0503020204020204" pitchFamily="34" charset="-122"/>
            </a:endParaRPr>
          </a:p>
        </p:txBody>
      </p:sp>
      <p:sp>
        <p:nvSpPr>
          <p:cNvPr id="29" name="椭圆 28"/>
          <p:cNvSpPr/>
          <p:nvPr/>
        </p:nvSpPr>
        <p:spPr>
          <a:xfrm>
            <a:off x="4874035"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smtClean="0">
                <a:solidFill>
                  <a:srgbClr val="0070C0"/>
                </a:solidFill>
                <a:latin typeface="微软雅黑" panose="020B0503020204020204" pitchFamily="34" charset="-122"/>
                <a:ea typeface="微软雅黑" panose="020B0503020204020204" pitchFamily="34" charset="-122"/>
              </a:rPr>
              <a:t>资</a:t>
            </a:r>
            <a:endParaRPr lang="zh-CN" altLang="en-US" sz="5500" b="1" dirty="0">
              <a:solidFill>
                <a:srgbClr val="0070C0"/>
              </a:solidFill>
              <a:latin typeface="微软雅黑" panose="020B0503020204020204" pitchFamily="34" charset="-122"/>
              <a:ea typeface="微软雅黑" panose="020B0503020204020204" pitchFamily="34" charset="-122"/>
            </a:endParaRPr>
          </a:p>
        </p:txBody>
      </p:sp>
      <p:sp>
        <p:nvSpPr>
          <p:cNvPr id="30" name="椭圆 29"/>
          <p:cNvSpPr/>
          <p:nvPr/>
        </p:nvSpPr>
        <p:spPr>
          <a:xfrm>
            <a:off x="6223640"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smtClean="0">
                <a:solidFill>
                  <a:srgbClr val="0070C0"/>
                </a:solidFill>
                <a:latin typeface="微软雅黑" panose="020B0503020204020204" pitchFamily="34" charset="-122"/>
                <a:ea typeface="微软雅黑" panose="020B0503020204020204" pitchFamily="34" charset="-122"/>
              </a:rPr>
              <a:t>计</a:t>
            </a:r>
            <a:endParaRPr lang="zh-CN" altLang="en-US" sz="5500" b="1" dirty="0">
              <a:solidFill>
                <a:srgbClr val="0070C0"/>
              </a:solidFill>
              <a:latin typeface="微软雅黑" panose="020B0503020204020204" pitchFamily="34" charset="-122"/>
              <a:ea typeface="微软雅黑" panose="020B0503020204020204" pitchFamily="34" charset="-122"/>
            </a:endParaRPr>
          </a:p>
        </p:txBody>
      </p:sp>
      <p:sp>
        <p:nvSpPr>
          <p:cNvPr id="31" name="椭圆 30"/>
          <p:cNvSpPr/>
          <p:nvPr/>
        </p:nvSpPr>
        <p:spPr>
          <a:xfrm>
            <a:off x="7573245"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smtClean="0">
                <a:solidFill>
                  <a:srgbClr val="0070C0"/>
                </a:solidFill>
                <a:latin typeface="微软雅黑" panose="020B0503020204020204" pitchFamily="34" charset="-122"/>
                <a:ea typeface="微软雅黑" panose="020B0503020204020204" pitchFamily="34" charset="-122"/>
              </a:rPr>
              <a:t>划</a:t>
            </a:r>
            <a:endParaRPr lang="zh-CN" altLang="en-US" sz="5500" b="1" dirty="0">
              <a:solidFill>
                <a:srgbClr val="0070C0"/>
              </a:solidFill>
              <a:latin typeface="微软雅黑" panose="020B0503020204020204" pitchFamily="34" charset="-122"/>
              <a:ea typeface="微软雅黑" panose="020B0503020204020204" pitchFamily="34" charset="-122"/>
            </a:endParaRPr>
          </a:p>
        </p:txBody>
      </p:sp>
      <p:sp>
        <p:nvSpPr>
          <p:cNvPr id="32" name="椭圆 31"/>
          <p:cNvSpPr/>
          <p:nvPr/>
        </p:nvSpPr>
        <p:spPr>
          <a:xfrm>
            <a:off x="8922851" y="2033220"/>
            <a:ext cx="1806738" cy="175741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zh-CN" altLang="en-US" sz="5500" b="1" dirty="0" smtClean="0">
                <a:solidFill>
                  <a:srgbClr val="0070C0"/>
                </a:solidFill>
                <a:latin typeface="微软雅黑" panose="020B0503020204020204" pitchFamily="34" charset="-122"/>
                <a:ea typeface="微软雅黑" panose="020B0503020204020204" pitchFamily="34" charset="-122"/>
              </a:rPr>
              <a:t>书</a:t>
            </a:r>
            <a:endParaRPr lang="zh-CN" altLang="en-US" sz="5500" b="1" dirty="0">
              <a:solidFill>
                <a:srgbClr val="0070C0"/>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2664693" y="5247342"/>
            <a:ext cx="6393097" cy="369332"/>
          </a:xfrm>
          <a:prstGeom prst="rect">
            <a:avLst/>
          </a:prstGeom>
          <a:noFill/>
        </p:spPr>
        <p:txBody>
          <a:bodyPr wrap="none" rtlCol="0">
            <a:spAutoFit/>
          </a:bodyPr>
          <a:lstStyle/>
          <a:p>
            <a:r>
              <a:rPr lang="zh-CN" altLang="en-US" sz="1800" spc="100" dirty="0" smtClean="0">
                <a:latin typeface="微软雅黑" panose="020B0503020204020204" pitchFamily="34" charset="-122"/>
                <a:ea typeface="微软雅黑" panose="020B0503020204020204" pitchFamily="34" charset="-122"/>
              </a:rPr>
              <a:t>用于企业</a:t>
            </a:r>
            <a:r>
              <a:rPr lang="zh-CN" altLang="en-US" sz="1800" spc="100" dirty="0">
                <a:latin typeface="微软雅黑" panose="020B0503020204020204" pitchFamily="34" charset="-122"/>
                <a:ea typeface="微软雅黑" panose="020B0503020204020204" pitchFamily="34" charset="-122"/>
              </a:rPr>
              <a:t>宣传</a:t>
            </a:r>
            <a:r>
              <a:rPr lang="zh-CN" altLang="en-US" sz="1800" spc="100" dirty="0" smtClean="0">
                <a:latin typeface="微软雅黑" panose="020B0503020204020204" pitchFamily="34" charset="-122"/>
                <a:ea typeface="微软雅黑" panose="020B0503020204020204" pitchFamily="34" charset="-122"/>
              </a:rPr>
              <a:t> </a:t>
            </a:r>
            <a:r>
              <a:rPr lang="en-US" altLang="zh-CN" sz="1800" spc="100" dirty="0" smtClean="0">
                <a:latin typeface="微软雅黑" panose="020B0503020204020204" pitchFamily="34" charset="-122"/>
                <a:ea typeface="微软雅黑" panose="020B0503020204020204" pitchFamily="34" charset="-122"/>
              </a:rPr>
              <a:t>, </a:t>
            </a:r>
            <a:r>
              <a:rPr lang="zh-CN" altLang="en-US" sz="1800" spc="100" dirty="0" smtClean="0">
                <a:latin typeface="微软雅黑" panose="020B0503020204020204" pitchFamily="34" charset="-122"/>
                <a:ea typeface="微软雅黑" panose="020B0503020204020204" pitchFamily="34" charset="-122"/>
              </a:rPr>
              <a:t>招商引资 </a:t>
            </a:r>
            <a:r>
              <a:rPr lang="en-US" altLang="zh-CN" sz="1800" spc="100" dirty="0" smtClean="0">
                <a:latin typeface="微软雅黑" panose="020B0503020204020204" pitchFamily="34" charset="-122"/>
                <a:ea typeface="微软雅黑" panose="020B0503020204020204" pitchFamily="34" charset="-122"/>
              </a:rPr>
              <a:t>,</a:t>
            </a:r>
            <a:r>
              <a:rPr lang="zh-CN" altLang="en-US" sz="1800" spc="100" dirty="0" smtClean="0">
                <a:latin typeface="微软雅黑" panose="020B0503020204020204" pitchFamily="34" charset="-122"/>
                <a:ea typeface="微软雅黑" panose="020B0503020204020204" pitchFamily="34" charset="-122"/>
              </a:rPr>
              <a:t>公司简介 </a:t>
            </a:r>
            <a:r>
              <a:rPr lang="en-US" altLang="zh-CN" sz="1800" spc="100" dirty="0" smtClean="0">
                <a:latin typeface="微软雅黑" panose="020B0503020204020204" pitchFamily="34" charset="-122"/>
                <a:ea typeface="微软雅黑" panose="020B0503020204020204" pitchFamily="34" charset="-122"/>
              </a:rPr>
              <a:t>, </a:t>
            </a:r>
            <a:r>
              <a:rPr lang="zh-CN" altLang="en-US" sz="1800" spc="100" dirty="0" smtClean="0">
                <a:latin typeface="微软雅黑" panose="020B0503020204020204" pitchFamily="34" charset="-122"/>
                <a:ea typeface="微软雅黑" panose="020B0503020204020204" pitchFamily="34" charset="-122"/>
              </a:rPr>
              <a:t>创业计划 </a:t>
            </a:r>
            <a:r>
              <a:rPr lang="en-US" altLang="zh-CN" sz="1800" spc="100" dirty="0" smtClean="0">
                <a:latin typeface="微软雅黑" panose="020B0503020204020204" pitchFamily="34" charset="-122"/>
                <a:ea typeface="微软雅黑" panose="020B0503020204020204" pitchFamily="34" charset="-122"/>
              </a:rPr>
              <a:t>, </a:t>
            </a:r>
            <a:r>
              <a:rPr lang="zh-CN" altLang="en-US" sz="1800" spc="100" dirty="0" smtClean="0">
                <a:latin typeface="微软雅黑" panose="020B0503020204020204" pitchFamily="34" charset="-122"/>
                <a:ea typeface="微软雅黑" panose="020B0503020204020204" pitchFamily="34" charset="-122"/>
              </a:rPr>
              <a:t>工作总结</a:t>
            </a:r>
            <a:endParaRPr lang="zh-CN" altLang="en-US" sz="1800" spc="100" dirty="0">
              <a:latin typeface="微软雅黑" panose="020B0503020204020204" pitchFamily="34" charset="-122"/>
              <a:ea typeface="微软雅黑" panose="020B0503020204020204" pitchFamily="34" charset="-122"/>
            </a:endParaRPr>
          </a:p>
        </p:txBody>
      </p:sp>
      <p:sp>
        <p:nvSpPr>
          <p:cNvPr id="35" name="椭圆 34"/>
          <p:cNvSpPr/>
          <p:nvPr/>
        </p:nvSpPr>
        <p:spPr>
          <a:xfrm>
            <a:off x="3561857" y="4032356"/>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6" name="椭圆 35"/>
          <p:cNvSpPr/>
          <p:nvPr/>
        </p:nvSpPr>
        <p:spPr>
          <a:xfrm>
            <a:off x="2593707" y="4103537"/>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7" name="椭圆 36"/>
          <p:cNvSpPr/>
          <p:nvPr/>
        </p:nvSpPr>
        <p:spPr>
          <a:xfrm>
            <a:off x="1800597" y="4207390"/>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8" name="椭圆 37"/>
          <p:cNvSpPr/>
          <p:nvPr/>
        </p:nvSpPr>
        <p:spPr>
          <a:xfrm flipH="1">
            <a:off x="7182826" y="4032356"/>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9" name="椭圆 38"/>
          <p:cNvSpPr/>
          <p:nvPr/>
        </p:nvSpPr>
        <p:spPr>
          <a:xfrm flipH="1">
            <a:off x="8297334" y="4103537"/>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40" name="椭圆 39"/>
          <p:cNvSpPr/>
          <p:nvPr/>
        </p:nvSpPr>
        <p:spPr>
          <a:xfrm flipH="1">
            <a:off x="9303980" y="4207390"/>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grpSp>
        <p:nvGrpSpPr>
          <p:cNvPr id="4" name="组合 3"/>
          <p:cNvGrpSpPr/>
          <p:nvPr/>
        </p:nvGrpSpPr>
        <p:grpSpPr>
          <a:xfrm>
            <a:off x="4142288" y="4103537"/>
            <a:ext cx="3418949" cy="749300"/>
            <a:chOff x="4070280" y="4014583"/>
            <a:chExt cx="3418949" cy="749300"/>
          </a:xfrm>
        </p:grpSpPr>
        <p:sp>
          <p:nvSpPr>
            <p:cNvPr id="41" name="圆角矩形 40"/>
            <p:cNvSpPr/>
            <p:nvPr/>
          </p:nvSpPr>
          <p:spPr>
            <a:xfrm>
              <a:off x="4070280" y="4014583"/>
              <a:ext cx="3418949" cy="749300"/>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 name="TextBox 1"/>
            <p:cNvSpPr txBox="1"/>
            <p:nvPr/>
          </p:nvSpPr>
          <p:spPr>
            <a:xfrm>
              <a:off x="4485196" y="4126572"/>
              <a:ext cx="2569934" cy="553998"/>
            </a:xfrm>
            <a:prstGeom prst="rect">
              <a:avLst/>
            </a:prstGeom>
            <a:noFill/>
          </p:spPr>
          <p:txBody>
            <a:bodyPr wrap="none" rtlCol="0">
              <a:spAutoFit/>
            </a:bodyPr>
            <a:lstStyle/>
            <a:p>
              <a:r>
                <a:rPr lang="zh-CN" altLang="en-US" sz="3000" spc="100" dirty="0" smtClean="0">
                  <a:latin typeface="微软雅黑" panose="020B0503020204020204" pitchFamily="34" charset="-122"/>
                  <a:ea typeface="微软雅黑" panose="020B0503020204020204" pitchFamily="34" charset="-122"/>
                </a:rPr>
                <a:t>输入公司名称</a:t>
              </a:r>
              <a:endParaRPr lang="zh-CN" altLang="en-US" sz="3000" spc="100" dirty="0">
                <a:latin typeface="微软雅黑" panose="020B0503020204020204" pitchFamily="34" charset="-122"/>
                <a:ea typeface="微软雅黑" panose="020B0503020204020204" pitchFamily="34" charset="-122"/>
              </a:endParaRPr>
            </a:p>
          </p:txBody>
        </p:sp>
      </p:grpSp>
      <p:pic>
        <p:nvPicPr>
          <p:cNvPr id="5" name="3.30.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217302" y="633675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000">
        <p:fade/>
      </p:transition>
    </mc:Choice>
    <mc:Fallback>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11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53" presetClass="entr" presetSubtype="528" fill="hold" grpId="0" nodeType="withEffect">
                                  <p:stCondLst>
                                    <p:cond delay="8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fltVal val="0.5"/>
                                          </p:val>
                                        </p:tav>
                                        <p:tav tm="100000">
                                          <p:val>
                                            <p:strVal val="#ppt_x"/>
                                          </p:val>
                                        </p:tav>
                                      </p:tavLst>
                                    </p:anim>
                                    <p:anim calcmode="lin" valueType="num">
                                      <p:cBhvr>
                                        <p:cTn id="21" dur="500" fill="hold"/>
                                        <p:tgtEl>
                                          <p:spTgt spid="12"/>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90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anim calcmode="lin" valueType="num">
                                      <p:cBhvr>
                                        <p:cTn id="27" dur="500" fill="hold"/>
                                        <p:tgtEl>
                                          <p:spTgt spid="27"/>
                                        </p:tgtEl>
                                        <p:attrNameLst>
                                          <p:attrName>ppt_x</p:attrName>
                                        </p:attrNameLst>
                                      </p:cBhvr>
                                      <p:tavLst>
                                        <p:tav tm="0">
                                          <p:val>
                                            <p:fltVal val="0.5"/>
                                          </p:val>
                                        </p:tav>
                                        <p:tav tm="100000">
                                          <p:val>
                                            <p:strVal val="#ppt_x"/>
                                          </p:val>
                                        </p:tav>
                                      </p:tavLst>
                                    </p:anim>
                                    <p:anim calcmode="lin" valueType="num">
                                      <p:cBhvr>
                                        <p:cTn id="28" dur="500" fill="hold"/>
                                        <p:tgtEl>
                                          <p:spTgt spid="27"/>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11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anim calcmode="lin" valueType="num">
                                      <p:cBhvr>
                                        <p:cTn id="34" dur="500" fill="hold"/>
                                        <p:tgtEl>
                                          <p:spTgt spid="28"/>
                                        </p:tgtEl>
                                        <p:attrNameLst>
                                          <p:attrName>ppt_x</p:attrName>
                                        </p:attrNameLst>
                                      </p:cBhvr>
                                      <p:tavLst>
                                        <p:tav tm="0">
                                          <p:val>
                                            <p:fltVal val="0.5"/>
                                          </p:val>
                                        </p:tav>
                                        <p:tav tm="100000">
                                          <p:val>
                                            <p:strVal val="#ppt_x"/>
                                          </p:val>
                                        </p:tav>
                                      </p:tavLst>
                                    </p:anim>
                                    <p:anim calcmode="lin" valueType="num">
                                      <p:cBhvr>
                                        <p:cTn id="35" dur="500" fill="hold"/>
                                        <p:tgtEl>
                                          <p:spTgt spid="28"/>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110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anim calcmode="lin" valueType="num">
                                      <p:cBhvr>
                                        <p:cTn id="41" dur="500" fill="hold"/>
                                        <p:tgtEl>
                                          <p:spTgt spid="29"/>
                                        </p:tgtEl>
                                        <p:attrNameLst>
                                          <p:attrName>ppt_x</p:attrName>
                                        </p:attrNameLst>
                                      </p:cBhvr>
                                      <p:tavLst>
                                        <p:tav tm="0">
                                          <p:val>
                                            <p:fltVal val="0.5"/>
                                          </p:val>
                                        </p:tav>
                                        <p:tav tm="100000">
                                          <p:val>
                                            <p:strVal val="#ppt_x"/>
                                          </p:val>
                                        </p:tav>
                                      </p:tavLst>
                                    </p:anim>
                                    <p:anim calcmode="lin" valueType="num">
                                      <p:cBhvr>
                                        <p:cTn id="42" dur="500" fill="hold"/>
                                        <p:tgtEl>
                                          <p:spTgt spid="29"/>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13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anim calcmode="lin" valueType="num">
                                      <p:cBhvr>
                                        <p:cTn id="48" dur="500" fill="hold"/>
                                        <p:tgtEl>
                                          <p:spTgt spid="30"/>
                                        </p:tgtEl>
                                        <p:attrNameLst>
                                          <p:attrName>ppt_x</p:attrName>
                                        </p:attrNameLst>
                                      </p:cBhvr>
                                      <p:tavLst>
                                        <p:tav tm="0">
                                          <p:val>
                                            <p:fltVal val="0.5"/>
                                          </p:val>
                                        </p:tav>
                                        <p:tav tm="100000">
                                          <p:val>
                                            <p:strVal val="#ppt_x"/>
                                          </p:val>
                                        </p:tav>
                                      </p:tavLst>
                                    </p:anim>
                                    <p:anim calcmode="lin" valueType="num">
                                      <p:cBhvr>
                                        <p:cTn id="49" dur="500" fill="hold"/>
                                        <p:tgtEl>
                                          <p:spTgt spid="30"/>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130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anim calcmode="lin" valueType="num">
                                      <p:cBhvr>
                                        <p:cTn id="55" dur="500" fill="hold"/>
                                        <p:tgtEl>
                                          <p:spTgt spid="31"/>
                                        </p:tgtEl>
                                        <p:attrNameLst>
                                          <p:attrName>ppt_x</p:attrName>
                                        </p:attrNameLst>
                                      </p:cBhvr>
                                      <p:tavLst>
                                        <p:tav tm="0">
                                          <p:val>
                                            <p:fltVal val="0.5"/>
                                          </p:val>
                                        </p:tav>
                                        <p:tav tm="100000">
                                          <p:val>
                                            <p:strVal val="#ppt_x"/>
                                          </p:val>
                                        </p:tav>
                                      </p:tavLst>
                                    </p:anim>
                                    <p:anim calcmode="lin" valueType="num">
                                      <p:cBhvr>
                                        <p:cTn id="56" dur="500" fill="hold"/>
                                        <p:tgtEl>
                                          <p:spTgt spid="31"/>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140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anim calcmode="lin" valueType="num">
                                      <p:cBhvr>
                                        <p:cTn id="62" dur="500" fill="hold"/>
                                        <p:tgtEl>
                                          <p:spTgt spid="32"/>
                                        </p:tgtEl>
                                        <p:attrNameLst>
                                          <p:attrName>ppt_x</p:attrName>
                                        </p:attrNameLst>
                                      </p:cBhvr>
                                      <p:tavLst>
                                        <p:tav tm="0">
                                          <p:val>
                                            <p:fltVal val="0.5"/>
                                          </p:val>
                                        </p:tav>
                                        <p:tav tm="100000">
                                          <p:val>
                                            <p:strVal val="#ppt_x"/>
                                          </p:val>
                                        </p:tav>
                                      </p:tavLst>
                                    </p:anim>
                                    <p:anim calcmode="lin" valueType="num">
                                      <p:cBhvr>
                                        <p:cTn id="63" dur="500" fill="hold"/>
                                        <p:tgtEl>
                                          <p:spTgt spid="32"/>
                                        </p:tgtEl>
                                        <p:attrNameLst>
                                          <p:attrName>ppt_y</p:attrName>
                                        </p:attrNameLst>
                                      </p:cBhvr>
                                      <p:tavLst>
                                        <p:tav tm="0">
                                          <p:val>
                                            <p:fltVal val="0.5"/>
                                          </p:val>
                                        </p:tav>
                                        <p:tav tm="100000">
                                          <p:val>
                                            <p:strVal val="#ppt_y"/>
                                          </p:val>
                                        </p:tav>
                                      </p:tavLst>
                                    </p:anim>
                                  </p:childTnLst>
                                </p:cTn>
                              </p:par>
                              <p:par>
                                <p:cTn id="64" presetID="2" presetClass="entr" presetSubtype="2" fill="hold" grpId="0" nodeType="withEffect">
                                  <p:stCondLst>
                                    <p:cond delay="20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1+#ppt_w/2"/>
                                          </p:val>
                                        </p:tav>
                                        <p:tav tm="100000">
                                          <p:val>
                                            <p:strVal val="#ppt_x"/>
                                          </p:val>
                                        </p:tav>
                                      </p:tavLst>
                                    </p:anim>
                                    <p:anim calcmode="lin" valueType="num">
                                      <p:cBhvr additive="base">
                                        <p:cTn id="67" dur="50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200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fill="hold"/>
                                        <p:tgtEl>
                                          <p:spTgt spid="38"/>
                                        </p:tgtEl>
                                        <p:attrNameLst>
                                          <p:attrName>ppt_x</p:attrName>
                                        </p:attrNameLst>
                                      </p:cBhvr>
                                      <p:tavLst>
                                        <p:tav tm="0">
                                          <p:val>
                                            <p:strVal val="0-#ppt_w/2"/>
                                          </p:val>
                                        </p:tav>
                                        <p:tav tm="100000">
                                          <p:val>
                                            <p:strVal val="#ppt_x"/>
                                          </p:val>
                                        </p:tav>
                                      </p:tavLst>
                                    </p:anim>
                                    <p:anim calcmode="lin" valueType="num">
                                      <p:cBhvr additive="base">
                                        <p:cTn id="71" dur="500" fill="hold"/>
                                        <p:tgtEl>
                                          <p:spTgt spid="38"/>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22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1+#ppt_w/2"/>
                                          </p:val>
                                        </p:tav>
                                        <p:tav tm="100000">
                                          <p:val>
                                            <p:strVal val="#ppt_x"/>
                                          </p:val>
                                        </p:tav>
                                      </p:tavLst>
                                    </p:anim>
                                    <p:anim calcmode="lin" valueType="num">
                                      <p:cBhvr additive="base">
                                        <p:cTn id="75" dur="500" fill="hold"/>
                                        <p:tgtEl>
                                          <p:spTgt spid="36"/>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220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0-#ppt_w/2"/>
                                          </p:val>
                                        </p:tav>
                                        <p:tav tm="100000">
                                          <p:val>
                                            <p:strVal val="#ppt_x"/>
                                          </p:val>
                                        </p:tav>
                                      </p:tavLst>
                                    </p:anim>
                                    <p:anim calcmode="lin" valueType="num">
                                      <p:cBhvr additive="base">
                                        <p:cTn id="79" dur="500" fill="hold"/>
                                        <p:tgtEl>
                                          <p:spTgt spid="39"/>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230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1+#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2300"/>
                                  </p:stCondLst>
                                  <p:childTnLst>
                                    <p:set>
                                      <p:cBhvr>
                                        <p:cTn id="85" dur="1" fill="hold">
                                          <p:stCondLst>
                                            <p:cond delay="0"/>
                                          </p:stCondLst>
                                        </p:cTn>
                                        <p:tgtEl>
                                          <p:spTgt spid="40"/>
                                        </p:tgtEl>
                                        <p:attrNameLst>
                                          <p:attrName>style.visibility</p:attrName>
                                        </p:attrNameLst>
                                      </p:cBhvr>
                                      <p:to>
                                        <p:strVal val="visible"/>
                                      </p:to>
                                    </p:set>
                                    <p:anim calcmode="lin" valueType="num">
                                      <p:cBhvr additive="base">
                                        <p:cTn id="86" dur="500" fill="hold"/>
                                        <p:tgtEl>
                                          <p:spTgt spid="40"/>
                                        </p:tgtEl>
                                        <p:attrNameLst>
                                          <p:attrName>ppt_x</p:attrName>
                                        </p:attrNameLst>
                                      </p:cBhvr>
                                      <p:tavLst>
                                        <p:tav tm="0">
                                          <p:val>
                                            <p:strVal val="0-#ppt_w/2"/>
                                          </p:val>
                                        </p:tav>
                                        <p:tav tm="100000">
                                          <p:val>
                                            <p:strVal val="#ppt_x"/>
                                          </p:val>
                                        </p:tav>
                                      </p:tavLst>
                                    </p:anim>
                                    <p:anim calcmode="lin" valueType="num">
                                      <p:cBhvr additive="base">
                                        <p:cTn id="87" dur="500" fill="hold"/>
                                        <p:tgtEl>
                                          <p:spTgt spid="40"/>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230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1100"/>
                                        <p:tgtEl>
                                          <p:spTgt spid="4"/>
                                        </p:tgtEl>
                                      </p:cBhvr>
                                    </p:animEffect>
                                  </p:childTnLst>
                                </p:cTn>
                              </p:par>
                              <p:par>
                                <p:cTn id="91" presetID="47" presetClass="entr" presetSubtype="0" fill="hold" grpId="0" nodeType="withEffect">
                                  <p:stCondLst>
                                    <p:cond delay="230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1000"/>
                                        <p:tgtEl>
                                          <p:spTgt spid="34"/>
                                        </p:tgtEl>
                                      </p:cBhvr>
                                    </p:animEffect>
                                    <p:anim calcmode="lin" valueType="num">
                                      <p:cBhvr>
                                        <p:cTn id="94" dur="1000" fill="hold"/>
                                        <p:tgtEl>
                                          <p:spTgt spid="34"/>
                                        </p:tgtEl>
                                        <p:attrNameLst>
                                          <p:attrName>ppt_x</p:attrName>
                                        </p:attrNameLst>
                                      </p:cBhvr>
                                      <p:tavLst>
                                        <p:tav tm="0">
                                          <p:val>
                                            <p:strVal val="#ppt_x"/>
                                          </p:val>
                                        </p:tav>
                                        <p:tav tm="100000">
                                          <p:val>
                                            <p:strVal val="#ppt_x"/>
                                          </p:val>
                                        </p:tav>
                                      </p:tavLst>
                                    </p:anim>
                                    <p:anim calcmode="lin" valueType="num">
                                      <p:cBhvr>
                                        <p:cTn id="95" dur="1000" fill="hold"/>
                                        <p:tgtEl>
                                          <p:spTgt spid="34"/>
                                        </p:tgtEl>
                                        <p:attrNameLst>
                                          <p:attrName>ppt_y</p:attrName>
                                        </p:attrNameLst>
                                      </p:cBhvr>
                                      <p:tavLst>
                                        <p:tav tm="0">
                                          <p:val>
                                            <p:strVal val="#ppt_y-.1"/>
                                          </p:val>
                                        </p:tav>
                                        <p:tav tm="100000">
                                          <p:val>
                                            <p:strVal val="#ppt_y"/>
                                          </p:val>
                                        </p:tav>
                                      </p:tavLst>
                                    </p:anim>
                                  </p:childTnLst>
                                </p:cTn>
                              </p:par>
                              <p:par>
                                <p:cTn id="96" presetID="1" presetClass="mediacall" presetSubtype="0" fill="hold" nodeType="withEffect">
                                  <p:stCondLst>
                                    <p:cond delay="0"/>
                                  </p:stCondLst>
                                  <p:childTnLst>
                                    <p:cmd type="call" cmd="playFrom(0.0)">
                                      <p:cBhvr>
                                        <p:cTn id="9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5" showWhenStopped="0">
                <p:cTn id="98" fill="hold" display="0">
                  <p:stCondLst>
                    <p:cond delay="indefinite"/>
                  </p:stCondLst>
                  <p:endCondLst>
                    <p:cond evt="onStopAudio" delay="0">
                      <p:tgtEl>
                        <p:sldTgt/>
                      </p:tgtEl>
                    </p:cond>
                  </p:endCondLst>
                </p:cTn>
                <p:tgtEl>
                  <p:spTgt spid="5"/>
                </p:tgtEl>
              </p:cMediaNode>
            </p:audio>
          </p:childTnLst>
        </p:cTn>
      </p:par>
    </p:tnLst>
    <p:bldLst>
      <p:bldP spid="12" grpId="0" animBg="1"/>
      <p:bldP spid="27" grpId="0" animBg="1"/>
      <p:bldP spid="28" grpId="0" animBg="1"/>
      <p:bldP spid="29" grpId="0" animBg="1"/>
      <p:bldP spid="30" grpId="0" animBg="1"/>
      <p:bldP spid="31" grpId="0" animBg="1"/>
      <p:bldP spid="32" grpId="0" animBg="1"/>
      <p:bldP spid="34" grpId="0"/>
      <p:bldP spid="35" grpId="0" animBg="1"/>
      <p:bldP spid="36" grpId="0" animBg="1"/>
      <p:bldP spid="37" grpId="0" animBg="1"/>
      <p:bldP spid="38" grpId="0" animBg="1"/>
      <p:bldP spid="39" grpId="0" animBg="1"/>
      <p:bldP spid="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901507" y="4192966"/>
            <a:ext cx="9719162" cy="716551"/>
            <a:chOff x="859519" y="3988268"/>
            <a:chExt cx="9719162" cy="716551"/>
          </a:xfrm>
        </p:grpSpPr>
        <p:grpSp>
          <p:nvGrpSpPr>
            <p:cNvPr id="27" name="组合 26"/>
            <p:cNvGrpSpPr/>
            <p:nvPr/>
          </p:nvGrpSpPr>
          <p:grpSpPr>
            <a:xfrm>
              <a:off x="859519" y="3999594"/>
              <a:ext cx="1109652" cy="705225"/>
              <a:chOff x="859519" y="3999594"/>
              <a:chExt cx="1109652" cy="705225"/>
            </a:xfrm>
          </p:grpSpPr>
          <p:cxnSp>
            <p:nvCxnSpPr>
              <p:cNvPr id="258" name="直接连接符 257"/>
              <p:cNvCxnSpPr>
                <a:stCxn id="102" idx="2"/>
                <a:endCxn id="229" idx="1"/>
              </p:cNvCxnSpPr>
              <p:nvPr/>
            </p:nvCxnSpPr>
            <p:spPr>
              <a:xfrm flipH="1">
                <a:off x="859519" y="3999594"/>
                <a:ext cx="534573" cy="47627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0" name="直接连接符 259"/>
              <p:cNvCxnSpPr>
                <a:stCxn id="102" idx="2"/>
              </p:cNvCxnSpPr>
              <p:nvPr/>
            </p:nvCxnSpPr>
            <p:spPr>
              <a:xfrm flipH="1">
                <a:off x="1435340" y="4204292"/>
                <a:ext cx="740"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01" idx="2"/>
              </p:cNvCxnSpPr>
              <p:nvPr/>
            </p:nvCxnSpPr>
            <p:spPr>
              <a:xfrm>
                <a:off x="1436080" y="4274978"/>
                <a:ext cx="533091" cy="42984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62" name="组合 261"/>
            <p:cNvGrpSpPr/>
            <p:nvPr/>
          </p:nvGrpSpPr>
          <p:grpSpPr>
            <a:xfrm>
              <a:off x="2470472" y="3988268"/>
              <a:ext cx="1067664" cy="500527"/>
              <a:chOff x="859519" y="3988268"/>
              <a:chExt cx="1067664" cy="500527"/>
            </a:xfrm>
          </p:grpSpPr>
          <p:cxnSp>
            <p:nvCxnSpPr>
              <p:cNvPr id="263" name="直接连接符 262"/>
              <p:cNvCxnSpPr/>
              <p:nvPr/>
            </p:nvCxnSpPr>
            <p:spPr>
              <a:xfrm flipH="1">
                <a:off x="859519" y="3988268"/>
                <a:ext cx="534573"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393352" y="3988268"/>
                <a:ext cx="740"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1394092" y="4058954"/>
                <a:ext cx="533091" cy="42984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66" name="组合 265"/>
            <p:cNvGrpSpPr/>
            <p:nvPr/>
          </p:nvGrpSpPr>
          <p:grpSpPr>
            <a:xfrm>
              <a:off x="4364089" y="3988268"/>
              <a:ext cx="1067664" cy="500527"/>
              <a:chOff x="859519" y="3988268"/>
              <a:chExt cx="1067664" cy="500527"/>
            </a:xfrm>
          </p:grpSpPr>
          <p:cxnSp>
            <p:nvCxnSpPr>
              <p:cNvPr id="267" name="直接连接符 266"/>
              <p:cNvCxnSpPr/>
              <p:nvPr/>
            </p:nvCxnSpPr>
            <p:spPr>
              <a:xfrm flipH="1">
                <a:off x="859519" y="3988268"/>
                <a:ext cx="534573"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flipH="1">
                <a:off x="1393352" y="3988268"/>
                <a:ext cx="740"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1394092" y="4058954"/>
                <a:ext cx="533091" cy="42984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0" name="组合 269"/>
            <p:cNvGrpSpPr/>
            <p:nvPr/>
          </p:nvGrpSpPr>
          <p:grpSpPr>
            <a:xfrm>
              <a:off x="5976465" y="3988268"/>
              <a:ext cx="1067664" cy="500527"/>
              <a:chOff x="859519" y="3988268"/>
              <a:chExt cx="1067664" cy="500527"/>
            </a:xfrm>
          </p:grpSpPr>
          <p:cxnSp>
            <p:nvCxnSpPr>
              <p:cNvPr id="271" name="直接连接符 270"/>
              <p:cNvCxnSpPr/>
              <p:nvPr/>
            </p:nvCxnSpPr>
            <p:spPr>
              <a:xfrm flipH="1">
                <a:off x="859519" y="3988268"/>
                <a:ext cx="534573"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1393352" y="3988268"/>
                <a:ext cx="740"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1394092" y="4058954"/>
                <a:ext cx="533091" cy="42984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4" name="组合 273"/>
            <p:cNvGrpSpPr/>
            <p:nvPr/>
          </p:nvGrpSpPr>
          <p:grpSpPr>
            <a:xfrm>
              <a:off x="7937966" y="3988268"/>
              <a:ext cx="1067664" cy="500527"/>
              <a:chOff x="859519" y="3988268"/>
              <a:chExt cx="1067664" cy="500527"/>
            </a:xfrm>
          </p:grpSpPr>
          <p:cxnSp>
            <p:nvCxnSpPr>
              <p:cNvPr id="275" name="直接连接符 274"/>
              <p:cNvCxnSpPr/>
              <p:nvPr/>
            </p:nvCxnSpPr>
            <p:spPr>
              <a:xfrm flipH="1">
                <a:off x="859519" y="3988268"/>
                <a:ext cx="534573"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1393352" y="3988268"/>
                <a:ext cx="740"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1394092" y="4058954"/>
                <a:ext cx="533091" cy="42984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8" name="组合 277"/>
            <p:cNvGrpSpPr/>
            <p:nvPr/>
          </p:nvGrpSpPr>
          <p:grpSpPr>
            <a:xfrm>
              <a:off x="9511017" y="3988268"/>
              <a:ext cx="1067664" cy="500527"/>
              <a:chOff x="859519" y="3988268"/>
              <a:chExt cx="1067664" cy="500527"/>
            </a:xfrm>
          </p:grpSpPr>
          <p:cxnSp>
            <p:nvCxnSpPr>
              <p:cNvPr id="279" name="直接连接符 278"/>
              <p:cNvCxnSpPr/>
              <p:nvPr/>
            </p:nvCxnSpPr>
            <p:spPr>
              <a:xfrm flipH="1">
                <a:off x="859519" y="3988268"/>
                <a:ext cx="534573"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flipH="1">
                <a:off x="1393352" y="3988268"/>
                <a:ext cx="740" cy="50052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1394092" y="4058954"/>
                <a:ext cx="533091" cy="42984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14" name="TextBox 213"/>
          <p:cNvSpPr txBox="1"/>
          <p:nvPr/>
        </p:nvSpPr>
        <p:spPr>
          <a:xfrm>
            <a:off x="720476" y="216074"/>
            <a:ext cx="1518364" cy="477054"/>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组织架构</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5" name="等腰三角形 214"/>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TextBox 215"/>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17" name="组合 216"/>
          <p:cNvGrpSpPr/>
          <p:nvPr/>
        </p:nvGrpSpPr>
        <p:grpSpPr>
          <a:xfrm>
            <a:off x="-1" y="298578"/>
            <a:ext cx="2453610" cy="443618"/>
            <a:chOff x="-1" y="298578"/>
            <a:chExt cx="2453610" cy="443618"/>
          </a:xfrm>
        </p:grpSpPr>
        <p:sp>
          <p:nvSpPr>
            <p:cNvPr id="218" name="矩形 217"/>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组合 218"/>
            <p:cNvGrpSpPr/>
            <p:nvPr/>
          </p:nvGrpSpPr>
          <p:grpSpPr>
            <a:xfrm>
              <a:off x="-1" y="648122"/>
              <a:ext cx="2453610" cy="94074"/>
              <a:chOff x="-1" y="648122"/>
              <a:chExt cx="2453610" cy="94074"/>
            </a:xfrm>
          </p:grpSpPr>
          <p:cxnSp>
            <p:nvCxnSpPr>
              <p:cNvPr id="220" name="直接连接符 219"/>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21" name="椭圆 220"/>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714279" y="4680570"/>
            <a:ext cx="10087318" cy="1389074"/>
            <a:chOff x="672291" y="4488795"/>
            <a:chExt cx="10087318" cy="1389074"/>
          </a:xfrm>
        </p:grpSpPr>
        <p:sp>
          <p:nvSpPr>
            <p:cNvPr id="229" name="圆角矩形 228"/>
            <p:cNvSpPr/>
            <p:nvPr/>
          </p:nvSpPr>
          <p:spPr>
            <a:xfrm rot="5400000">
              <a:off x="164982"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1" name="圆角矩形 230"/>
            <p:cNvSpPr/>
            <p:nvPr/>
          </p:nvSpPr>
          <p:spPr>
            <a:xfrm rot="5400000">
              <a:off x="699184"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2" name="圆角矩形 231"/>
            <p:cNvSpPr/>
            <p:nvPr/>
          </p:nvSpPr>
          <p:spPr>
            <a:xfrm rot="5400000">
              <a:off x="1233386"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3" name="圆角矩形 232"/>
            <p:cNvSpPr/>
            <p:nvPr/>
          </p:nvSpPr>
          <p:spPr>
            <a:xfrm rot="5400000">
              <a:off x="1767588"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4" name="圆角矩形 233"/>
            <p:cNvSpPr/>
            <p:nvPr/>
          </p:nvSpPr>
          <p:spPr>
            <a:xfrm rot="5400000">
              <a:off x="2301790"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5" name="圆角矩形 234"/>
            <p:cNvSpPr/>
            <p:nvPr/>
          </p:nvSpPr>
          <p:spPr>
            <a:xfrm rot="5400000">
              <a:off x="2835991"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grpSp>
          <p:nvGrpSpPr>
            <p:cNvPr id="6" name="组合 5"/>
            <p:cNvGrpSpPr/>
            <p:nvPr/>
          </p:nvGrpSpPr>
          <p:grpSpPr>
            <a:xfrm>
              <a:off x="4176861" y="4488795"/>
              <a:ext cx="3045464" cy="1389074"/>
              <a:chOff x="4176861" y="4488795"/>
              <a:chExt cx="3045464" cy="1389074"/>
            </a:xfrm>
          </p:grpSpPr>
          <p:sp>
            <p:nvSpPr>
              <p:cNvPr id="236" name="圆角矩形 235"/>
              <p:cNvSpPr/>
              <p:nvPr/>
            </p:nvSpPr>
            <p:spPr>
              <a:xfrm rot="5400000">
                <a:off x="3669552"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7" name="圆角矩形 236"/>
              <p:cNvSpPr/>
              <p:nvPr/>
            </p:nvSpPr>
            <p:spPr>
              <a:xfrm rot="5400000">
                <a:off x="4203754"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8" name="圆角矩形 237"/>
              <p:cNvSpPr/>
              <p:nvPr/>
            </p:nvSpPr>
            <p:spPr>
              <a:xfrm rot="5400000">
                <a:off x="4737956"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39" name="圆角矩形 238"/>
              <p:cNvSpPr/>
              <p:nvPr/>
            </p:nvSpPr>
            <p:spPr>
              <a:xfrm rot="5400000">
                <a:off x="5272158"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0" name="圆角矩形 239"/>
              <p:cNvSpPr/>
              <p:nvPr/>
            </p:nvSpPr>
            <p:spPr>
              <a:xfrm rot="5400000">
                <a:off x="5806360"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1" name="圆角矩形 240"/>
              <p:cNvSpPr/>
              <p:nvPr/>
            </p:nvSpPr>
            <p:spPr>
              <a:xfrm rot="5400000">
                <a:off x="6340561"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grpSp>
        <p:grpSp>
          <p:nvGrpSpPr>
            <p:cNvPr id="7" name="组合 6"/>
            <p:cNvGrpSpPr/>
            <p:nvPr/>
          </p:nvGrpSpPr>
          <p:grpSpPr>
            <a:xfrm>
              <a:off x="7714145" y="4488795"/>
              <a:ext cx="3045464" cy="1389074"/>
              <a:chOff x="7714145" y="4488795"/>
              <a:chExt cx="3045464" cy="1389074"/>
            </a:xfrm>
          </p:grpSpPr>
          <p:sp>
            <p:nvSpPr>
              <p:cNvPr id="242" name="圆角矩形 241"/>
              <p:cNvSpPr/>
              <p:nvPr/>
            </p:nvSpPr>
            <p:spPr>
              <a:xfrm rot="5400000">
                <a:off x="7206836"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3" name="圆角矩形 242"/>
              <p:cNvSpPr/>
              <p:nvPr/>
            </p:nvSpPr>
            <p:spPr>
              <a:xfrm rot="5400000">
                <a:off x="7741038"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4" name="圆角矩形 243"/>
              <p:cNvSpPr/>
              <p:nvPr/>
            </p:nvSpPr>
            <p:spPr>
              <a:xfrm rot="5400000">
                <a:off x="8275240"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5" name="圆角矩形 244"/>
              <p:cNvSpPr/>
              <p:nvPr/>
            </p:nvSpPr>
            <p:spPr>
              <a:xfrm rot="5400000">
                <a:off x="8809442"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6" name="圆角矩形 245"/>
              <p:cNvSpPr/>
              <p:nvPr/>
            </p:nvSpPr>
            <p:spPr>
              <a:xfrm rot="5400000">
                <a:off x="9343644"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47" name="圆角矩形 246"/>
              <p:cNvSpPr/>
              <p:nvPr/>
            </p:nvSpPr>
            <p:spPr>
              <a:xfrm rot="5400000">
                <a:off x="9877845" y="4996104"/>
                <a:ext cx="1389074" cy="374455"/>
              </a:xfrm>
              <a:prstGeom prst="roundRect">
                <a:avLst/>
              </a:prstGeom>
              <a:blipFill dpi="0" rotWithShape="1">
                <a:blip r:embed="rId1"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grpSp>
      </p:grpSp>
      <p:cxnSp>
        <p:nvCxnSpPr>
          <p:cNvPr id="9" name="直接连接符 8"/>
          <p:cNvCxnSpPr/>
          <p:nvPr/>
        </p:nvCxnSpPr>
        <p:spPr>
          <a:xfrm>
            <a:off x="5821455" y="1657969"/>
            <a:ext cx="0" cy="96151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400319" y="2400406"/>
            <a:ext cx="6797543" cy="0"/>
            <a:chOff x="2358331" y="2184382"/>
            <a:chExt cx="6797543" cy="0"/>
          </a:xfrm>
        </p:grpSpPr>
        <p:cxnSp>
          <p:nvCxnSpPr>
            <p:cNvPr id="248" name="直接连接符 247"/>
            <p:cNvCxnSpPr/>
            <p:nvPr/>
          </p:nvCxnSpPr>
          <p:spPr>
            <a:xfrm flipH="1">
              <a:off x="2358331" y="2184382"/>
              <a:ext cx="3577713" cy="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5578161" y="2184382"/>
              <a:ext cx="3577713" cy="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250" name="直接连接符 249"/>
          <p:cNvCxnSpPr/>
          <p:nvPr/>
        </p:nvCxnSpPr>
        <p:spPr>
          <a:xfrm>
            <a:off x="9208323" y="2400406"/>
            <a:ext cx="0" cy="96151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407833" y="2400406"/>
            <a:ext cx="0" cy="96151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35709" y="3313459"/>
            <a:ext cx="8452296" cy="937426"/>
            <a:chOff x="1393721" y="3097435"/>
            <a:chExt cx="8452296" cy="937426"/>
          </a:xfrm>
        </p:grpSpPr>
        <p:cxnSp>
          <p:nvCxnSpPr>
            <p:cNvPr id="252" name="直接连接符 251"/>
            <p:cNvCxnSpPr/>
            <p:nvPr/>
          </p:nvCxnSpPr>
          <p:spPr>
            <a:xfrm flipH="1">
              <a:off x="1393721" y="3097435"/>
              <a:ext cx="807110" cy="72140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4963080" y="3097435"/>
              <a:ext cx="807110" cy="72140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flipH="1">
              <a:off x="8370889" y="3097435"/>
              <a:ext cx="807110" cy="72140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96" idx="2"/>
            </p:cNvCxnSpPr>
            <p:nvPr/>
          </p:nvCxnSpPr>
          <p:spPr>
            <a:xfrm>
              <a:off x="2307273" y="3361925"/>
              <a:ext cx="684076" cy="672936"/>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5814823" y="3145901"/>
              <a:ext cx="684076" cy="672936"/>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9161941" y="3145901"/>
              <a:ext cx="684076" cy="672936"/>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5104091" y="1368202"/>
            <a:ext cx="1505440" cy="480233"/>
            <a:chOff x="4334734" y="1608049"/>
            <a:chExt cx="1505440" cy="480233"/>
          </a:xfrm>
        </p:grpSpPr>
        <p:sp>
          <p:nvSpPr>
            <p:cNvPr id="131" name="圆角矩形 130"/>
            <p:cNvSpPr/>
            <p:nvPr/>
          </p:nvSpPr>
          <p:spPr>
            <a:xfrm>
              <a:off x="4334734" y="1608049"/>
              <a:ext cx="1505440" cy="480233"/>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32" name="TextBox 131"/>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董 事 长</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1543" y="3794745"/>
            <a:ext cx="10039831" cy="480233"/>
            <a:chOff x="699555" y="3578721"/>
            <a:chExt cx="10039831" cy="480233"/>
          </a:xfrm>
        </p:grpSpPr>
        <p:grpSp>
          <p:nvGrpSpPr>
            <p:cNvPr id="4" name="组合 3"/>
            <p:cNvGrpSpPr/>
            <p:nvPr/>
          </p:nvGrpSpPr>
          <p:grpSpPr>
            <a:xfrm>
              <a:off x="699555" y="3578721"/>
              <a:ext cx="1389074" cy="480233"/>
              <a:chOff x="1540236" y="3961812"/>
              <a:chExt cx="1389074" cy="480233"/>
            </a:xfrm>
          </p:grpSpPr>
          <p:sp>
            <p:nvSpPr>
              <p:cNvPr id="101" name="圆角矩形 100"/>
              <p:cNvSpPr/>
              <p:nvPr/>
            </p:nvSpPr>
            <p:spPr>
              <a:xfrm>
                <a:off x="1540236" y="3961812"/>
                <a:ext cx="1389074"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02" name="TextBox 101"/>
              <p:cNvSpPr txBox="1"/>
              <p:nvPr/>
            </p:nvSpPr>
            <p:spPr>
              <a:xfrm>
                <a:off x="1550697" y="4032498"/>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24" name="组合 123"/>
            <p:cNvGrpSpPr/>
            <p:nvPr/>
          </p:nvGrpSpPr>
          <p:grpSpPr>
            <a:xfrm>
              <a:off x="2309767" y="3578721"/>
              <a:ext cx="1389074" cy="480233"/>
              <a:chOff x="1540236" y="3961812"/>
              <a:chExt cx="1389074" cy="480233"/>
            </a:xfrm>
          </p:grpSpPr>
          <p:sp>
            <p:nvSpPr>
              <p:cNvPr id="125" name="圆角矩形 124"/>
              <p:cNvSpPr/>
              <p:nvPr/>
            </p:nvSpPr>
            <p:spPr>
              <a:xfrm>
                <a:off x="1540236" y="3961812"/>
                <a:ext cx="1389074"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26" name="TextBox 125"/>
              <p:cNvSpPr txBox="1"/>
              <p:nvPr/>
            </p:nvSpPr>
            <p:spPr>
              <a:xfrm>
                <a:off x="1550697" y="4032498"/>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a:xfrm>
              <a:off x="4248869" y="3578721"/>
              <a:ext cx="1389074" cy="480233"/>
              <a:chOff x="1540236" y="3961812"/>
              <a:chExt cx="1389074" cy="480233"/>
            </a:xfrm>
          </p:grpSpPr>
          <p:sp>
            <p:nvSpPr>
              <p:cNvPr id="128" name="圆角矩形 127"/>
              <p:cNvSpPr/>
              <p:nvPr/>
            </p:nvSpPr>
            <p:spPr>
              <a:xfrm>
                <a:off x="1540236" y="3961812"/>
                <a:ext cx="1389074"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38" name="TextBox 137"/>
              <p:cNvSpPr txBox="1"/>
              <p:nvPr/>
            </p:nvSpPr>
            <p:spPr>
              <a:xfrm>
                <a:off x="1550697" y="4032498"/>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5821920" y="3578721"/>
              <a:ext cx="1389074" cy="480233"/>
              <a:chOff x="1540236" y="3961812"/>
              <a:chExt cx="1389074" cy="480233"/>
            </a:xfrm>
          </p:grpSpPr>
          <p:sp>
            <p:nvSpPr>
              <p:cNvPr id="140" name="圆角矩形 139"/>
              <p:cNvSpPr/>
              <p:nvPr/>
            </p:nvSpPr>
            <p:spPr>
              <a:xfrm>
                <a:off x="1540236" y="3961812"/>
                <a:ext cx="1389074"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41" name="TextBox 140"/>
              <p:cNvSpPr txBox="1"/>
              <p:nvPr/>
            </p:nvSpPr>
            <p:spPr>
              <a:xfrm>
                <a:off x="1550697" y="4032498"/>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22" name="组合 221"/>
            <p:cNvGrpSpPr/>
            <p:nvPr/>
          </p:nvGrpSpPr>
          <p:grpSpPr>
            <a:xfrm>
              <a:off x="7777261" y="3578721"/>
              <a:ext cx="1389074" cy="480233"/>
              <a:chOff x="1540236" y="3961812"/>
              <a:chExt cx="1389074" cy="480233"/>
            </a:xfrm>
          </p:grpSpPr>
          <p:sp>
            <p:nvSpPr>
              <p:cNvPr id="223" name="圆角矩形 222"/>
              <p:cNvSpPr/>
              <p:nvPr/>
            </p:nvSpPr>
            <p:spPr>
              <a:xfrm>
                <a:off x="1540236" y="3961812"/>
                <a:ext cx="1389074"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24" name="TextBox 223"/>
              <p:cNvSpPr txBox="1"/>
              <p:nvPr/>
            </p:nvSpPr>
            <p:spPr>
              <a:xfrm>
                <a:off x="1550697" y="4032498"/>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25" name="组合 224"/>
            <p:cNvGrpSpPr/>
            <p:nvPr/>
          </p:nvGrpSpPr>
          <p:grpSpPr>
            <a:xfrm>
              <a:off x="9350312" y="3578721"/>
              <a:ext cx="1389074" cy="480233"/>
              <a:chOff x="1540236" y="3961812"/>
              <a:chExt cx="1389074" cy="480233"/>
            </a:xfrm>
          </p:grpSpPr>
          <p:sp>
            <p:nvSpPr>
              <p:cNvPr id="226" name="圆角矩形 225"/>
              <p:cNvSpPr/>
              <p:nvPr/>
            </p:nvSpPr>
            <p:spPr>
              <a:xfrm>
                <a:off x="1540236" y="3961812"/>
                <a:ext cx="1389074"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27" name="TextBox 226"/>
              <p:cNvSpPr txBox="1"/>
              <p:nvPr/>
            </p:nvSpPr>
            <p:spPr>
              <a:xfrm>
                <a:off x="1550697" y="4032498"/>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cxnSp>
        <p:nvCxnSpPr>
          <p:cNvPr id="259" name="直接连接符 258"/>
          <p:cNvCxnSpPr/>
          <p:nvPr/>
        </p:nvCxnSpPr>
        <p:spPr>
          <a:xfrm>
            <a:off x="5821455" y="2400406"/>
            <a:ext cx="0" cy="96151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554553" y="2952378"/>
            <a:ext cx="8464673" cy="480233"/>
            <a:chOff x="1512565" y="2736354"/>
            <a:chExt cx="8464673" cy="480233"/>
          </a:xfrm>
        </p:grpSpPr>
        <p:grpSp>
          <p:nvGrpSpPr>
            <p:cNvPr id="174" name="组合 173"/>
            <p:cNvGrpSpPr/>
            <p:nvPr/>
          </p:nvGrpSpPr>
          <p:grpSpPr>
            <a:xfrm>
              <a:off x="5062103" y="2736354"/>
              <a:ext cx="1505440" cy="480233"/>
              <a:chOff x="4334734" y="1608049"/>
              <a:chExt cx="1505440" cy="480233"/>
            </a:xfrm>
          </p:grpSpPr>
          <p:sp>
            <p:nvSpPr>
              <p:cNvPr id="175" name="圆角矩形 174"/>
              <p:cNvSpPr/>
              <p:nvPr/>
            </p:nvSpPr>
            <p:spPr>
              <a:xfrm>
                <a:off x="4334734" y="1608049"/>
                <a:ext cx="1505440" cy="480233"/>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76" name="TextBox 17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销售经理</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1512565" y="2736354"/>
              <a:ext cx="1505440" cy="480233"/>
              <a:chOff x="4334734" y="1608049"/>
              <a:chExt cx="1505440" cy="480233"/>
            </a:xfrm>
          </p:grpSpPr>
          <p:sp>
            <p:nvSpPr>
              <p:cNvPr id="95" name="圆角矩形 94"/>
              <p:cNvSpPr/>
              <p:nvPr/>
            </p:nvSpPr>
            <p:spPr>
              <a:xfrm>
                <a:off x="4334734" y="1608049"/>
                <a:ext cx="1505440" cy="480233"/>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96" name="TextBox 9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开发经理</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8471798" y="2736354"/>
              <a:ext cx="1505440" cy="480233"/>
              <a:chOff x="4334734" y="1608049"/>
              <a:chExt cx="1505440" cy="480233"/>
            </a:xfrm>
          </p:grpSpPr>
          <p:sp>
            <p:nvSpPr>
              <p:cNvPr id="98" name="圆角矩形 97"/>
              <p:cNvSpPr/>
              <p:nvPr/>
            </p:nvSpPr>
            <p:spPr>
              <a:xfrm>
                <a:off x="4334734" y="1608049"/>
                <a:ext cx="1505440" cy="480233"/>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99" name="TextBox 98"/>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行政经理</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grpSp>
        <p:nvGrpSpPr>
          <p:cNvPr id="154" name="组合 153"/>
          <p:cNvGrpSpPr/>
          <p:nvPr/>
        </p:nvGrpSpPr>
        <p:grpSpPr>
          <a:xfrm>
            <a:off x="5104091" y="2160290"/>
            <a:ext cx="1505440" cy="480233"/>
            <a:chOff x="4334734" y="1608049"/>
            <a:chExt cx="1505440" cy="480233"/>
          </a:xfrm>
        </p:grpSpPr>
        <p:sp>
          <p:nvSpPr>
            <p:cNvPr id="155" name="圆角矩形 154"/>
            <p:cNvSpPr/>
            <p:nvPr/>
          </p:nvSpPr>
          <p:spPr>
            <a:xfrm>
              <a:off x="4334734" y="1608049"/>
              <a:ext cx="1505440" cy="480233"/>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56" name="TextBox 15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总 经 理</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400" advTm="7173">
        <p14:ripple/>
      </p:transition>
    </mc:Choice>
    <mc:Fallback>
      <p:transition spd="slow" advTm="7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wipe(left)">
                                      <p:cBhvr>
                                        <p:cTn id="7" dur="500"/>
                                        <p:tgtEl>
                                          <p:spTgt spid="21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14"/>
                                        </p:tgtEl>
                                        <p:attrNameLst>
                                          <p:attrName>style.visibility</p:attrName>
                                        </p:attrNameLst>
                                      </p:cBhvr>
                                      <p:to>
                                        <p:strVal val="visible"/>
                                      </p:to>
                                    </p:set>
                                    <p:animEffect transition="in" filter="fade">
                                      <p:cBhvr>
                                        <p:cTn id="10" dur="500"/>
                                        <p:tgtEl>
                                          <p:spTgt spid="214"/>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15"/>
                                        </p:tgtEl>
                                        <p:attrNameLst>
                                          <p:attrName>style.visibility</p:attrName>
                                        </p:attrNameLst>
                                      </p:cBhvr>
                                      <p:to>
                                        <p:strVal val="visible"/>
                                      </p:to>
                                    </p:set>
                                    <p:animEffect transition="in" filter="wipe(left)">
                                      <p:cBhvr>
                                        <p:cTn id="13" dur="500"/>
                                        <p:tgtEl>
                                          <p:spTgt spid="215"/>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16"/>
                                        </p:tgtEl>
                                        <p:attrNameLst>
                                          <p:attrName>style.visibility</p:attrName>
                                        </p:attrNameLst>
                                      </p:cBhvr>
                                      <p:to>
                                        <p:strVal val="visible"/>
                                      </p:to>
                                    </p:set>
                                    <p:animEffect transition="in" filter="wipe(left)">
                                      <p:cBhvr>
                                        <p:cTn id="16" dur="500"/>
                                        <p:tgtEl>
                                          <p:spTgt spid="216"/>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130"/>
                                        </p:tgtEl>
                                        <p:attrNameLst>
                                          <p:attrName>style.visibility</p:attrName>
                                        </p:attrNameLst>
                                      </p:cBhvr>
                                      <p:to>
                                        <p:strVal val="visible"/>
                                      </p:to>
                                    </p:set>
                                    <p:anim calcmode="lin" valueType="num">
                                      <p:cBhvr>
                                        <p:cTn id="20" dur="500" fill="hold"/>
                                        <p:tgtEl>
                                          <p:spTgt spid="130"/>
                                        </p:tgtEl>
                                        <p:attrNameLst>
                                          <p:attrName>ppt_w</p:attrName>
                                        </p:attrNameLst>
                                      </p:cBhvr>
                                      <p:tavLst>
                                        <p:tav tm="0">
                                          <p:val>
                                            <p:fltVal val="0"/>
                                          </p:val>
                                        </p:tav>
                                        <p:tav tm="100000">
                                          <p:val>
                                            <p:strVal val="#ppt_w"/>
                                          </p:val>
                                        </p:tav>
                                      </p:tavLst>
                                    </p:anim>
                                    <p:anim calcmode="lin" valueType="num">
                                      <p:cBhvr>
                                        <p:cTn id="21" dur="500" fill="hold"/>
                                        <p:tgtEl>
                                          <p:spTgt spid="130"/>
                                        </p:tgtEl>
                                        <p:attrNameLst>
                                          <p:attrName>ppt_h</p:attrName>
                                        </p:attrNameLst>
                                      </p:cBhvr>
                                      <p:tavLst>
                                        <p:tav tm="0">
                                          <p:val>
                                            <p:fltVal val="0"/>
                                          </p:val>
                                        </p:tav>
                                        <p:tav tm="100000">
                                          <p:val>
                                            <p:strVal val="#ppt_h"/>
                                          </p:val>
                                        </p:tav>
                                      </p:tavLst>
                                    </p:anim>
                                    <p:anim calcmode="lin" valueType="num">
                                      <p:cBhvr>
                                        <p:cTn id="22" dur="500" fill="hold"/>
                                        <p:tgtEl>
                                          <p:spTgt spid="130"/>
                                        </p:tgtEl>
                                        <p:attrNameLst>
                                          <p:attrName>style.rotation</p:attrName>
                                        </p:attrNameLst>
                                      </p:cBhvr>
                                      <p:tavLst>
                                        <p:tav tm="0">
                                          <p:val>
                                            <p:fltVal val="360"/>
                                          </p:val>
                                        </p:tav>
                                        <p:tav tm="100000">
                                          <p:val>
                                            <p:fltVal val="0"/>
                                          </p:val>
                                        </p:tav>
                                      </p:tavLst>
                                    </p:anim>
                                    <p:animEffect transition="in" filter="fade">
                                      <p:cBhvr>
                                        <p:cTn id="23" dur="500"/>
                                        <p:tgtEl>
                                          <p:spTgt spid="130"/>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1500"/>
                            </p:stCondLst>
                            <p:childTnLst>
                              <p:par>
                                <p:cTn id="29" presetID="49" presetClass="entr" presetSubtype="0" decel="100000"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500" fill="hold"/>
                                        <p:tgtEl>
                                          <p:spTgt spid="154"/>
                                        </p:tgtEl>
                                        <p:attrNameLst>
                                          <p:attrName>ppt_w</p:attrName>
                                        </p:attrNameLst>
                                      </p:cBhvr>
                                      <p:tavLst>
                                        <p:tav tm="0">
                                          <p:val>
                                            <p:fltVal val="0"/>
                                          </p:val>
                                        </p:tav>
                                        <p:tav tm="100000">
                                          <p:val>
                                            <p:strVal val="#ppt_w"/>
                                          </p:val>
                                        </p:tav>
                                      </p:tavLst>
                                    </p:anim>
                                    <p:anim calcmode="lin" valueType="num">
                                      <p:cBhvr>
                                        <p:cTn id="32" dur="500" fill="hold"/>
                                        <p:tgtEl>
                                          <p:spTgt spid="154"/>
                                        </p:tgtEl>
                                        <p:attrNameLst>
                                          <p:attrName>ppt_h</p:attrName>
                                        </p:attrNameLst>
                                      </p:cBhvr>
                                      <p:tavLst>
                                        <p:tav tm="0">
                                          <p:val>
                                            <p:fltVal val="0"/>
                                          </p:val>
                                        </p:tav>
                                        <p:tav tm="100000">
                                          <p:val>
                                            <p:strVal val="#ppt_h"/>
                                          </p:val>
                                        </p:tav>
                                      </p:tavLst>
                                    </p:anim>
                                    <p:anim calcmode="lin" valueType="num">
                                      <p:cBhvr>
                                        <p:cTn id="33" dur="500" fill="hold"/>
                                        <p:tgtEl>
                                          <p:spTgt spid="154"/>
                                        </p:tgtEl>
                                        <p:attrNameLst>
                                          <p:attrName>style.rotation</p:attrName>
                                        </p:attrNameLst>
                                      </p:cBhvr>
                                      <p:tavLst>
                                        <p:tav tm="0">
                                          <p:val>
                                            <p:fltVal val="360"/>
                                          </p:val>
                                        </p:tav>
                                        <p:tav tm="100000">
                                          <p:val>
                                            <p:fltVal val="0"/>
                                          </p:val>
                                        </p:tav>
                                      </p:tavLst>
                                    </p:anim>
                                    <p:animEffect transition="in" filter="fade">
                                      <p:cBhvr>
                                        <p:cTn id="34" dur="500"/>
                                        <p:tgtEl>
                                          <p:spTgt spid="154"/>
                                        </p:tgtEl>
                                      </p:cBhvr>
                                    </p:animEffect>
                                  </p:childTnLst>
                                </p:cTn>
                              </p:par>
                            </p:childTnLst>
                          </p:cTn>
                        </p:par>
                        <p:par>
                          <p:cTn id="35" fill="hold">
                            <p:stCondLst>
                              <p:cond delay="2000"/>
                            </p:stCondLst>
                            <p:childTnLst>
                              <p:par>
                                <p:cTn id="36" presetID="16" presetClass="entr" presetSubtype="37"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outVertical)">
                                      <p:cBhvr>
                                        <p:cTn id="38" dur="500"/>
                                        <p:tgtEl>
                                          <p:spTgt spid="15"/>
                                        </p:tgtEl>
                                      </p:cBhvr>
                                    </p:animEffect>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250"/>
                                        </p:tgtEl>
                                        <p:attrNameLst>
                                          <p:attrName>style.visibility</p:attrName>
                                        </p:attrNameLst>
                                      </p:cBhvr>
                                      <p:to>
                                        <p:strVal val="visible"/>
                                      </p:to>
                                    </p:set>
                                    <p:animEffect transition="in" filter="wipe(up)">
                                      <p:cBhvr>
                                        <p:cTn id="42" dur="500"/>
                                        <p:tgtEl>
                                          <p:spTgt spid="250"/>
                                        </p:tgtEl>
                                      </p:cBhvr>
                                    </p:animEffect>
                                  </p:childTnLst>
                                </p:cTn>
                              </p:par>
                              <p:par>
                                <p:cTn id="43" presetID="22" presetClass="entr" presetSubtype="1" fill="hold" nodeType="withEffect">
                                  <p:stCondLst>
                                    <p:cond delay="0"/>
                                  </p:stCondLst>
                                  <p:childTnLst>
                                    <p:set>
                                      <p:cBhvr>
                                        <p:cTn id="44" dur="1" fill="hold">
                                          <p:stCondLst>
                                            <p:cond delay="0"/>
                                          </p:stCondLst>
                                        </p:cTn>
                                        <p:tgtEl>
                                          <p:spTgt spid="251"/>
                                        </p:tgtEl>
                                        <p:attrNameLst>
                                          <p:attrName>style.visibility</p:attrName>
                                        </p:attrNameLst>
                                      </p:cBhvr>
                                      <p:to>
                                        <p:strVal val="visible"/>
                                      </p:to>
                                    </p:set>
                                    <p:animEffect transition="in" filter="wipe(up)">
                                      <p:cBhvr>
                                        <p:cTn id="45" dur="500"/>
                                        <p:tgtEl>
                                          <p:spTgt spid="251"/>
                                        </p:tgtEl>
                                      </p:cBhvr>
                                    </p:animEffect>
                                  </p:childTnLst>
                                </p:cTn>
                              </p:par>
                              <p:par>
                                <p:cTn id="46" presetID="22" presetClass="entr" presetSubtype="1"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up)">
                                      <p:cBhvr>
                                        <p:cTn id="48" dur="500"/>
                                        <p:tgtEl>
                                          <p:spTgt spid="259"/>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par>
                          <p:cTn id="53" fill="hold">
                            <p:stCondLst>
                              <p:cond delay="3500"/>
                            </p:stCondLst>
                            <p:childTnLst>
                              <p:par>
                                <p:cTn id="54" presetID="22" presetClass="entr" presetSubtype="1"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childTnLst>
                          </p:cTn>
                        </p:par>
                        <p:par>
                          <p:cTn id="57" fill="hold">
                            <p:stCondLst>
                              <p:cond delay="4000"/>
                            </p:stCondLst>
                            <p:childTnLst>
                              <p:par>
                                <p:cTn id="58" presetID="22" presetClass="entr" presetSubtype="1"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up)">
                                      <p:cBhvr>
                                        <p:cTn id="60" dur="500"/>
                                        <p:tgtEl>
                                          <p:spTgt spid="11"/>
                                        </p:tgtEl>
                                      </p:cBhvr>
                                    </p:animEffect>
                                  </p:childTnLst>
                                </p:cTn>
                              </p:par>
                            </p:childTnLst>
                          </p:cTn>
                        </p:par>
                        <p:par>
                          <p:cTn id="61" fill="hold">
                            <p:stCondLst>
                              <p:cond delay="4500"/>
                            </p:stCondLst>
                            <p:childTnLst>
                              <p:par>
                                <p:cTn id="62" presetID="22" presetClass="entr" presetSubtype="1"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up)">
                                      <p:cBhvr>
                                        <p:cTn id="64" dur="500"/>
                                        <p:tgtEl>
                                          <p:spTgt spid="29"/>
                                        </p:tgtEl>
                                      </p:cBhvr>
                                    </p:animEffect>
                                  </p:childTnLst>
                                </p:cTn>
                              </p:par>
                            </p:childTnLst>
                          </p:cTn>
                        </p:par>
                        <p:par>
                          <p:cTn id="65" fill="hold">
                            <p:stCondLst>
                              <p:cond delay="5000"/>
                            </p:stCondLst>
                            <p:childTnLst>
                              <p:par>
                                <p:cTn id="66" presetID="22" presetClass="entr" presetSubtype="1"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animBg="1"/>
      <p:bldP spid="2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6818" r="6826"/>
          <a:stretch>
            <a:fillRect/>
          </a:stretch>
        </p:blipFill>
        <p:spPr>
          <a:xfrm>
            <a:off x="5915812" y="1728243"/>
            <a:ext cx="4957793" cy="2642694"/>
          </a:xfrm>
          <a:prstGeom prst="round2DiagRect">
            <a:avLst/>
          </a:prstGeom>
          <a:ln w="28575">
            <a:solidFill>
              <a:schemeClr val="bg1"/>
            </a:solidFill>
          </a:ln>
          <a:effectLst>
            <a:outerShdw blurRad="279400" dist="190500" dir="7380000" algn="tr" rotWithShape="0">
              <a:prstClr val="black">
                <a:alpha val="20000"/>
              </a:prstClr>
            </a:outerShdw>
          </a:effectLst>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998" y="1728243"/>
            <a:ext cx="2756546" cy="2642694"/>
          </a:xfrm>
          <a:prstGeom prst="round2DiagRect">
            <a:avLst/>
          </a:prstGeom>
          <a:ln w="28575">
            <a:solidFill>
              <a:schemeClr val="bg1"/>
            </a:solidFill>
          </a:ln>
          <a:effectLst>
            <a:outerShdw blurRad="279400" dist="190500" dir="7380000" algn="tr" rotWithShape="0">
              <a:prstClr val="black">
                <a:alpha val="20000"/>
              </a:prstClr>
            </a:outerShdw>
          </a:effectLst>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7695" y="1728243"/>
            <a:ext cx="2025965" cy="2642694"/>
          </a:xfrm>
          <a:prstGeom prst="round2DiagRect">
            <a:avLst/>
          </a:prstGeom>
          <a:ln w="28575">
            <a:solidFill>
              <a:schemeClr val="bg1"/>
            </a:solidFill>
          </a:ln>
          <a:effectLst>
            <a:outerShdw blurRad="279400" dist="190500" dir="7380000" algn="tr" rotWithShape="0">
              <a:prstClr val="black">
                <a:alpha val="20000"/>
              </a:prstClr>
            </a:outerShdw>
          </a:effectLst>
        </p:spPr>
      </p:pic>
      <p:sp>
        <p:nvSpPr>
          <p:cNvPr id="11" name="TextBox 10"/>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服务理念</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4" name="组合 13"/>
          <p:cNvGrpSpPr/>
          <p:nvPr/>
        </p:nvGrpSpPr>
        <p:grpSpPr>
          <a:xfrm>
            <a:off x="-1" y="298578"/>
            <a:ext cx="2453610" cy="443618"/>
            <a:chOff x="-1" y="298578"/>
            <a:chExt cx="2453610" cy="443618"/>
          </a:xfrm>
        </p:grpSpPr>
        <p:sp>
          <p:nvSpPr>
            <p:cNvPr id="15" name="矩形 14"/>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 y="648122"/>
              <a:ext cx="2453610" cy="94074"/>
              <a:chOff x="-1" y="648122"/>
              <a:chExt cx="2453610" cy="94074"/>
            </a:xfrm>
          </p:grpSpPr>
          <p:cxnSp>
            <p:nvCxnSpPr>
              <p:cNvPr id="17" name="直接连接符 16"/>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9" name="TextBox 18"/>
          <p:cNvSpPr txBox="1"/>
          <p:nvPr/>
        </p:nvSpPr>
        <p:spPr>
          <a:xfrm>
            <a:off x="576460" y="4955228"/>
            <a:ext cx="5127199" cy="877470"/>
          </a:xfrm>
          <a:prstGeom prst="rect">
            <a:avLst/>
          </a:prstGeom>
          <a:noFill/>
        </p:spPr>
        <p:txBody>
          <a:bodyPr wrap="square" lIns="106985" tIns="53492" rIns="106985" bIns="53492" rtlCol="0">
            <a:spAutoFit/>
          </a:bodyPr>
          <a:lstStyle/>
          <a:p>
            <a:pPr algn="just">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833045" y="4955228"/>
            <a:ext cx="5127199" cy="877470"/>
          </a:xfrm>
          <a:prstGeom prst="rect">
            <a:avLst/>
          </a:prstGeom>
          <a:noFill/>
        </p:spPr>
        <p:txBody>
          <a:bodyPr wrap="square" lIns="106985" tIns="53492" rIns="106985" bIns="53492" rtlCol="0">
            <a:spAutoFit/>
          </a:bodyPr>
          <a:lstStyle/>
          <a:p>
            <a:pPr algn="just">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720476" y="4680570"/>
            <a:ext cx="10081121"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52" presetClass="entr" presetSubtype="0" fill="hold" nodeType="withEffect">
                                  <p:stCondLst>
                                    <p:cond delay="700"/>
                                  </p:stCondLst>
                                  <p:childTnLst>
                                    <p:set>
                                      <p:cBhvr>
                                        <p:cTn id="18" dur="1" fill="hold">
                                          <p:stCondLst>
                                            <p:cond delay="0"/>
                                          </p:stCondLst>
                                        </p:cTn>
                                        <p:tgtEl>
                                          <p:spTgt spid="22"/>
                                        </p:tgtEl>
                                        <p:attrNameLst>
                                          <p:attrName>style.visibility</p:attrName>
                                        </p:attrNameLst>
                                      </p:cBhvr>
                                      <p:to>
                                        <p:strVal val="visible"/>
                                      </p:to>
                                    </p:set>
                                    <p:animScale>
                                      <p:cBhvr>
                                        <p:cTn id="19"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2"/>
                                        </p:tgtEl>
                                        <p:attrNameLst>
                                          <p:attrName>ppt_x</p:attrName>
                                          <p:attrName>ppt_y</p:attrName>
                                        </p:attrNameLst>
                                      </p:cBhvr>
                                    </p:animMotion>
                                    <p:animEffect transition="in" filter="fade">
                                      <p:cBhvr>
                                        <p:cTn id="21" dur="1000"/>
                                        <p:tgtEl>
                                          <p:spTgt spid="22"/>
                                        </p:tgtEl>
                                      </p:cBhvr>
                                    </p:animEffect>
                                  </p:childTnLst>
                                </p:cTn>
                              </p:par>
                              <p:par>
                                <p:cTn id="22" presetID="52" presetClass="entr" presetSubtype="0" fill="hold" nodeType="withEffect">
                                  <p:stCondLst>
                                    <p:cond delay="1100"/>
                                  </p:stCondLst>
                                  <p:childTnLst>
                                    <p:set>
                                      <p:cBhvr>
                                        <p:cTn id="23" dur="1" fill="hold">
                                          <p:stCondLst>
                                            <p:cond delay="0"/>
                                          </p:stCondLst>
                                        </p:cTn>
                                        <p:tgtEl>
                                          <p:spTgt spid="23"/>
                                        </p:tgtEl>
                                        <p:attrNameLst>
                                          <p:attrName>style.visibility</p:attrName>
                                        </p:attrNameLst>
                                      </p:cBhvr>
                                      <p:to>
                                        <p:strVal val="visible"/>
                                      </p:to>
                                    </p:set>
                                    <p:animScale>
                                      <p:cBhvr>
                                        <p:cTn id="2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3"/>
                                        </p:tgtEl>
                                        <p:attrNameLst>
                                          <p:attrName>ppt_x</p:attrName>
                                          <p:attrName>ppt_y</p:attrName>
                                        </p:attrNameLst>
                                      </p:cBhvr>
                                    </p:animMotion>
                                    <p:animEffect transition="in" filter="fade">
                                      <p:cBhvr>
                                        <p:cTn id="26" dur="1000"/>
                                        <p:tgtEl>
                                          <p:spTgt spid="23"/>
                                        </p:tgtEl>
                                      </p:cBhvr>
                                    </p:animEffect>
                                  </p:childTnLst>
                                </p:cTn>
                              </p:par>
                              <p:par>
                                <p:cTn id="27" presetID="45" presetClass="entr" presetSubtype="0" fill="hold" nodeType="withEffect">
                                  <p:stCondLst>
                                    <p:cond delay="11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ppt_w</p:attrName>
                                        </p:attrNameLst>
                                      </p:cBhvr>
                                      <p:tavLst>
                                        <p:tav tm="0" fmla="#ppt_w*sin(2.5*pi*$)">
                                          <p:val>
                                            <p:fltVal val="0"/>
                                          </p:val>
                                        </p:tav>
                                        <p:tav tm="100000">
                                          <p:val>
                                            <p:fltVal val="1"/>
                                          </p:val>
                                        </p:tav>
                                      </p:tavLst>
                                    </p:anim>
                                    <p:anim calcmode="lin" valueType="num">
                                      <p:cBhvr>
                                        <p:cTn id="31" dur="1000" fill="hold"/>
                                        <p:tgtEl>
                                          <p:spTgt spid="23"/>
                                        </p:tgtEl>
                                        <p:attrNameLst>
                                          <p:attrName>ppt_h</p:attrName>
                                        </p:attrNameLst>
                                      </p:cBhvr>
                                      <p:tavLst>
                                        <p:tav tm="0">
                                          <p:val>
                                            <p:strVal val="#ppt_h"/>
                                          </p:val>
                                        </p:tav>
                                        <p:tav tm="100000">
                                          <p:val>
                                            <p:strVal val="#ppt_h"/>
                                          </p:val>
                                        </p:tav>
                                      </p:tavLst>
                                    </p:anim>
                                  </p:childTnLst>
                                </p:cTn>
                              </p:par>
                              <p:par>
                                <p:cTn id="32" presetID="52" presetClass="entr" presetSubtype="0" fill="hold" nodeType="withEffect">
                                  <p:stCondLst>
                                    <p:cond delay="1300"/>
                                  </p:stCondLst>
                                  <p:childTnLst>
                                    <p:set>
                                      <p:cBhvr>
                                        <p:cTn id="33" dur="1" fill="hold">
                                          <p:stCondLst>
                                            <p:cond delay="0"/>
                                          </p:stCondLst>
                                        </p:cTn>
                                        <p:tgtEl>
                                          <p:spTgt spid="3"/>
                                        </p:tgtEl>
                                        <p:attrNameLst>
                                          <p:attrName>style.visibility</p:attrName>
                                        </p:attrNameLst>
                                      </p:cBhvr>
                                      <p:to>
                                        <p:strVal val="visible"/>
                                      </p:to>
                                    </p:set>
                                    <p:animScale>
                                      <p:cBhvr>
                                        <p:cTn id="3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
                                        </p:tgtEl>
                                        <p:attrNameLst>
                                          <p:attrName>ppt_x</p:attrName>
                                          <p:attrName>ppt_y</p:attrName>
                                        </p:attrNameLst>
                                      </p:cBhvr>
                                    </p:animMotion>
                                    <p:animEffect transition="in" filter="fade">
                                      <p:cBhvr>
                                        <p:cTn id="36" dur="1000"/>
                                        <p:tgtEl>
                                          <p:spTgt spid="3"/>
                                        </p:tgtEl>
                                      </p:cBhvr>
                                    </p:animEffect>
                                  </p:childTnLst>
                                </p:cTn>
                              </p:par>
                              <p:par>
                                <p:cTn id="37" presetID="45" presetClass="entr" presetSubtype="0" fill="hold" nodeType="withEffect">
                                  <p:stCondLst>
                                    <p:cond delay="13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ppt_w</p:attrName>
                                        </p:attrNameLst>
                                      </p:cBhvr>
                                      <p:tavLst>
                                        <p:tav tm="0" fmla="#ppt_w*sin(2.5*pi*$)">
                                          <p:val>
                                            <p:fltVal val="0"/>
                                          </p:val>
                                        </p:tav>
                                        <p:tav tm="100000">
                                          <p:val>
                                            <p:fltVal val="1"/>
                                          </p:val>
                                        </p:tav>
                                      </p:tavLst>
                                    </p:anim>
                                    <p:anim calcmode="lin" valueType="num">
                                      <p:cBhvr>
                                        <p:cTn id="41" dur="1000" fill="hold"/>
                                        <p:tgtEl>
                                          <p:spTgt spid="3"/>
                                        </p:tgtEl>
                                        <p:attrNameLst>
                                          <p:attrName>ppt_h</p:attrName>
                                        </p:attrNameLst>
                                      </p:cBhvr>
                                      <p:tavLst>
                                        <p:tav tm="0">
                                          <p:val>
                                            <p:strVal val="#ppt_h"/>
                                          </p:val>
                                        </p:tav>
                                        <p:tav tm="100000">
                                          <p:val>
                                            <p:strVal val="#ppt_h"/>
                                          </p:val>
                                        </p:tav>
                                      </p:tavLst>
                                    </p:anim>
                                  </p:childTnLst>
                                </p:cTn>
                              </p:par>
                              <p:par>
                                <p:cTn id="42" presetID="45" presetClass="entr" presetSubtype="0" fill="hold" nodeType="withEffect">
                                  <p:stCondLst>
                                    <p:cond delay="7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ppt_w</p:attrName>
                                        </p:attrNameLst>
                                      </p:cBhvr>
                                      <p:tavLst>
                                        <p:tav tm="0" fmla="#ppt_w*sin(2.5*pi*$)">
                                          <p:val>
                                            <p:fltVal val="0"/>
                                          </p:val>
                                        </p:tav>
                                        <p:tav tm="100000">
                                          <p:val>
                                            <p:fltVal val="1"/>
                                          </p:val>
                                        </p:tav>
                                      </p:tavLst>
                                    </p:anim>
                                    <p:anim calcmode="lin" valueType="num">
                                      <p:cBhvr>
                                        <p:cTn id="46" dur="1000" fill="hold"/>
                                        <p:tgtEl>
                                          <p:spTgt spid="22"/>
                                        </p:tgtEl>
                                        <p:attrNameLst>
                                          <p:attrName>ppt_h</p:attrName>
                                        </p:attrNameLst>
                                      </p:cBhvr>
                                      <p:tavLst>
                                        <p:tav tm="0">
                                          <p:val>
                                            <p:strVal val="#ppt_h"/>
                                          </p:val>
                                        </p:tav>
                                        <p:tav tm="100000">
                                          <p:val>
                                            <p:strVal val="#ppt_h"/>
                                          </p:val>
                                        </p:tav>
                                      </p:tavLst>
                                    </p:anim>
                                  </p:childTnLst>
                                </p:cTn>
                              </p:par>
                              <p:par>
                                <p:cTn id="47" presetID="47" presetClass="entr" presetSubtype="0" fill="hold" grpId="0" nodeType="withEffect">
                                  <p:stCondLst>
                                    <p:cond delay="16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16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160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p:cNvGrpSpPr/>
          <p:nvPr/>
        </p:nvGrpSpPr>
        <p:grpSpPr>
          <a:xfrm>
            <a:off x="2852284" y="1979008"/>
            <a:ext cx="1806738" cy="1757412"/>
            <a:chOff x="2796704" y="2422756"/>
            <a:chExt cx="1864065" cy="1813174"/>
          </a:xfrm>
        </p:grpSpPr>
        <p:sp>
          <p:nvSpPr>
            <p:cNvPr id="25" name="椭圆 24"/>
            <p:cNvSpPr/>
            <p:nvPr/>
          </p:nvSpPr>
          <p:spPr>
            <a:xfrm>
              <a:off x="2796704"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70364" y="1979008"/>
            <a:ext cx="10253354" cy="2845578"/>
            <a:chOff x="670364" y="1979008"/>
            <a:chExt cx="10253354" cy="2845578"/>
          </a:xfrm>
        </p:grpSpPr>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67935"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56" name="椭圆 55"/>
          <p:cNvSpPr/>
          <p:nvPr/>
        </p:nvSpPr>
        <p:spPr>
          <a:xfrm>
            <a:off x="3633865" y="3194102"/>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265283"/>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369136"/>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194102"/>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265283"/>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369136"/>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2" name="TextBox 61"/>
          <p:cNvSpPr txBox="1"/>
          <p:nvPr/>
        </p:nvSpPr>
        <p:spPr>
          <a:xfrm>
            <a:off x="4042070" y="4464546"/>
            <a:ext cx="3445174" cy="656590"/>
          </a:xfrm>
          <a:prstGeom prst="rect">
            <a:avLst/>
          </a:prstGeom>
          <a:noFill/>
        </p:spPr>
        <p:txBody>
          <a:bodyPr wrap="none" rtlCol="0">
            <a:spAutoFit/>
          </a:bodyPr>
          <a:lstStyle/>
          <a:p>
            <a:pPr algn="ctr">
              <a:lnSpc>
                <a:spcPts val="2200"/>
              </a:lnSpc>
            </a:pPr>
            <a:r>
              <a:rPr lang="zh-CN" altLang="en-US" sz="1600" spc="100" dirty="0">
                <a:latin typeface="微软雅黑" panose="020B0503020204020204" pitchFamily="34" charset="-122"/>
                <a:ea typeface="微软雅黑" panose="020B0503020204020204" pitchFamily="34" charset="-122"/>
              </a:rPr>
              <a:t>项目</a:t>
            </a:r>
            <a:r>
              <a:rPr lang="zh-CN" altLang="en-US" sz="1600" spc="100" dirty="0" smtClean="0">
                <a:latin typeface="微软雅黑" panose="020B0503020204020204" pitchFamily="34" charset="-122"/>
                <a:ea typeface="微软雅黑" panose="020B0503020204020204" pitchFamily="34" charset="-122"/>
              </a:rPr>
              <a:t>来源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解决问题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竞争</a:t>
            </a:r>
            <a:r>
              <a:rPr lang="zh-CN" altLang="en-US" sz="1600" spc="100" dirty="0">
                <a:latin typeface="微软雅黑" panose="020B0503020204020204" pitchFamily="34" charset="-122"/>
                <a:ea typeface="微软雅黑" panose="020B0503020204020204" pitchFamily="34" charset="-122"/>
              </a:rPr>
              <a:t>对手 </a:t>
            </a:r>
            <a:endParaRPr lang="en-US" altLang="zh-CN" sz="1600" spc="100" dirty="0">
              <a:latin typeface="微软雅黑" panose="020B0503020204020204" pitchFamily="34" charset="-122"/>
              <a:ea typeface="微软雅黑" panose="020B0503020204020204" pitchFamily="34" charset="-122"/>
            </a:endParaRPr>
          </a:p>
          <a:p>
            <a:pPr algn="ctr">
              <a:lnSpc>
                <a:spcPts val="2200"/>
              </a:lnSpc>
            </a:pPr>
            <a:r>
              <a:rPr lang="zh-CN" altLang="en-US" sz="1600" spc="100" dirty="0" smtClean="0">
                <a:latin typeface="微软雅黑" panose="020B0503020204020204" pitchFamily="34" charset="-122"/>
                <a:ea typeface="微软雅黑" panose="020B0503020204020204" pitchFamily="34" charset="-122"/>
              </a:rPr>
              <a:t>需求分析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行业</a:t>
            </a:r>
            <a:r>
              <a:rPr lang="zh-CN" altLang="en-US" sz="1600" spc="100" dirty="0">
                <a:latin typeface="微软雅黑" panose="020B0503020204020204" pitchFamily="34" charset="-122"/>
                <a:ea typeface="微软雅黑" panose="020B0503020204020204" pitchFamily="34" charset="-122"/>
              </a:rPr>
              <a:t>前景 </a:t>
            </a:r>
            <a:endParaRPr lang="zh-CN" altLang="en-US" sz="1600" spc="100" dirty="0">
              <a:latin typeface="微软雅黑" panose="020B0503020204020204" pitchFamily="34" charset="-122"/>
              <a:ea typeface="微软雅黑" panose="020B0503020204020204" pitchFamily="34" charset="-122"/>
            </a:endParaRPr>
          </a:p>
        </p:txBody>
      </p:sp>
    </p:spTree>
  </p:cSld>
  <p:clrMapOvr>
    <a:masterClrMapping/>
  </p:clrMapOvr>
  <p:transition spd="slow"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6832E-6 -5.06831E-7 L 0.17396 -0.05685 " pathEditMode="relative" rAng="0" ptsTypes="AA">
                                      <p:cBhvr>
                                        <p:cTn id="6" dur="2000" fill="hold"/>
                                        <p:tgtEl>
                                          <p:spTgt spid="38"/>
                                        </p:tgtEl>
                                        <p:attrNameLst>
                                          <p:attrName>ppt_x</p:attrName>
                                          <p:attrName>ppt_y</p:attrName>
                                        </p:attrNameLst>
                                      </p:cBhvr>
                                      <p:rCtr x="8691" y="-2843"/>
                                    </p:animMotion>
                                  </p:childTnLst>
                                </p:cTn>
                              </p:par>
                              <p:par>
                                <p:cTn id="7" presetID="42" presetClass="path" presetSubtype="0" accel="50000" decel="50000" fill="hold" nodeType="withEffect">
                                  <p:stCondLst>
                                    <p:cond delay="0"/>
                                  </p:stCondLst>
                                  <p:childTnLst>
                                    <p:animMotion origin="layout" path="M -4.35262E-6 -1.89952E-6 L 0.17397 -0.06324 " pathEditMode="relative" rAng="0" ptsTypes="AA">
                                      <p:cBhvr>
                                        <p:cTn id="8" dur="2000" fill="hold"/>
                                        <p:tgtEl>
                                          <p:spTgt spid="52"/>
                                        </p:tgtEl>
                                        <p:attrNameLst>
                                          <p:attrName>ppt_x</p:attrName>
                                          <p:attrName>ppt_y</p:attrName>
                                        </p:attrNameLst>
                                      </p:cBhvr>
                                      <p:rCtr x="8691" y="-3173"/>
                                    </p:animMotion>
                                  </p:childTnLst>
                                </p:cTn>
                              </p:par>
                              <p:par>
                                <p:cTn id="9" presetID="10" presetClass="exit" presetSubtype="0" fill="hold" nodeType="with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par>
                                <p:cTn id="12" presetID="10" presetClass="entr" presetSubtype="0" fill="hold" grpId="0" nodeType="withEffect">
                                  <p:stCondLst>
                                    <p:cond delay="9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项目来源</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等腰三角形 2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9" name="组合 28"/>
          <p:cNvGrpSpPr/>
          <p:nvPr/>
        </p:nvGrpSpPr>
        <p:grpSpPr>
          <a:xfrm>
            <a:off x="-1" y="298578"/>
            <a:ext cx="2453610" cy="443618"/>
            <a:chOff x="-1" y="298578"/>
            <a:chExt cx="2453610" cy="443618"/>
          </a:xfrm>
        </p:grpSpPr>
        <p:sp>
          <p:nvSpPr>
            <p:cNvPr id="30" name="矩形 2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 y="648122"/>
              <a:ext cx="2453610" cy="94074"/>
              <a:chOff x="-1" y="648122"/>
              <a:chExt cx="2453610" cy="94074"/>
            </a:xfrm>
          </p:grpSpPr>
          <p:cxnSp>
            <p:nvCxnSpPr>
              <p:cNvPr id="32" name="直接连接符 3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1" name="流程图: 离页连接符 60"/>
          <p:cNvSpPr/>
          <p:nvPr/>
        </p:nvSpPr>
        <p:spPr>
          <a:xfrm flipH="1">
            <a:off x="692679" y="1584226"/>
            <a:ext cx="2332054" cy="2495077"/>
          </a:xfrm>
          <a:prstGeom prst="flowChartOffpageConnector">
            <a:avLst/>
          </a:prstGeom>
          <a:blipFill dpi="0" rotWithShape="1">
            <a:blip r:embed="rId1">
              <a:extLst>
                <a:ext uri="{28A0092B-C50C-407E-A947-70E740481C1C}">
                  <a14:useLocalDpi xmlns:a14="http://schemas.microsoft.com/office/drawing/2010/main" val="0"/>
                </a:ext>
              </a:extLst>
            </a:blip>
            <a:srcRect/>
            <a:stretch>
              <a:fillRect l="-24294" t="-3171" r="-24294" b="-3171"/>
            </a:stretch>
          </a:blipFill>
          <a:ln w="38100">
            <a:solidFill>
              <a:schemeClr val="bg1"/>
            </a:solidFill>
          </a:ln>
          <a:effectLst>
            <a:outerShdw blurRad="2794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ln>
                <a:solidFill>
                  <a:schemeClr val="tx2">
                    <a:lumMod val="40000"/>
                    <a:lumOff val="60000"/>
                  </a:schemeClr>
                </a:solidFill>
              </a:ln>
            </a:endParaRPr>
          </a:p>
        </p:txBody>
      </p:sp>
      <p:sp>
        <p:nvSpPr>
          <p:cNvPr id="62" name="流程图: 离页连接符 61"/>
          <p:cNvSpPr/>
          <p:nvPr/>
        </p:nvSpPr>
        <p:spPr>
          <a:xfrm>
            <a:off x="3289482" y="1584226"/>
            <a:ext cx="2332055" cy="2495077"/>
          </a:xfrm>
          <a:prstGeom prst="flowChartOffpageConnector">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solidFill>
          </a:ln>
          <a:effectLst>
            <a:outerShdw blurRad="2794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ln>
                <a:solidFill>
                  <a:schemeClr val="tx2">
                    <a:lumMod val="40000"/>
                    <a:lumOff val="60000"/>
                  </a:schemeClr>
                </a:solidFill>
              </a:ln>
            </a:endParaRPr>
          </a:p>
        </p:txBody>
      </p:sp>
      <p:sp>
        <p:nvSpPr>
          <p:cNvPr id="63" name="流程图: 离页连接符 62"/>
          <p:cNvSpPr/>
          <p:nvPr/>
        </p:nvSpPr>
        <p:spPr>
          <a:xfrm>
            <a:off x="5886286" y="1584226"/>
            <a:ext cx="2332055" cy="2495077"/>
          </a:xfrm>
          <a:prstGeom prst="flowChartOffpageConnector">
            <a:avLst/>
          </a:prstGeom>
          <a:blipFill dpi="0" rotWithShape="1">
            <a:blip r:embed="rId3" cstate="print">
              <a:extLst>
                <a:ext uri="{28A0092B-C50C-407E-A947-70E740481C1C}">
                  <a14:useLocalDpi xmlns:a14="http://schemas.microsoft.com/office/drawing/2010/main" val="0"/>
                </a:ext>
              </a:extLst>
            </a:blip>
            <a:srcRect/>
            <a:stretch>
              <a:fillRect/>
            </a:stretch>
          </a:blipFill>
          <a:ln w="38100">
            <a:solidFill>
              <a:schemeClr val="bg1"/>
            </a:solidFill>
          </a:ln>
          <a:effectLst>
            <a:outerShdw blurRad="2794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ln>
                <a:solidFill>
                  <a:schemeClr val="tx2">
                    <a:lumMod val="40000"/>
                    <a:lumOff val="60000"/>
                  </a:schemeClr>
                </a:solidFill>
              </a:ln>
            </a:endParaRPr>
          </a:p>
        </p:txBody>
      </p:sp>
      <p:sp>
        <p:nvSpPr>
          <p:cNvPr id="64" name="流程图: 离页连接符 63"/>
          <p:cNvSpPr/>
          <p:nvPr/>
        </p:nvSpPr>
        <p:spPr>
          <a:xfrm>
            <a:off x="8483090" y="1584226"/>
            <a:ext cx="2332055" cy="2495077"/>
          </a:xfrm>
          <a:prstGeom prst="flowChartOffpageConnector">
            <a:avLst/>
          </a:prstGeom>
          <a:blipFill dpi="0" rotWithShape="1">
            <a:blip r:embed="rId4">
              <a:extLst>
                <a:ext uri="{28A0092B-C50C-407E-A947-70E740481C1C}">
                  <a14:useLocalDpi xmlns:a14="http://schemas.microsoft.com/office/drawing/2010/main" val="0"/>
                </a:ext>
              </a:extLst>
            </a:blip>
            <a:srcRect/>
            <a:stretch>
              <a:fillRect l="-19605" r="-19605"/>
            </a:stretch>
          </a:blipFill>
          <a:ln w="38100">
            <a:solidFill>
              <a:schemeClr val="bg1"/>
            </a:solidFill>
          </a:ln>
          <a:effectLst>
            <a:outerShdw blurRad="2794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ln>
                <a:solidFill>
                  <a:schemeClr val="tx2">
                    <a:lumMod val="40000"/>
                    <a:lumOff val="60000"/>
                  </a:schemeClr>
                </a:solidFill>
              </a:ln>
            </a:endParaRPr>
          </a:p>
        </p:txBody>
      </p:sp>
      <p:grpSp>
        <p:nvGrpSpPr>
          <p:cNvPr id="9" name="组合 8"/>
          <p:cNvGrpSpPr/>
          <p:nvPr/>
        </p:nvGrpSpPr>
        <p:grpSpPr>
          <a:xfrm>
            <a:off x="648469" y="4079303"/>
            <a:ext cx="10201302" cy="158228"/>
            <a:chOff x="692679" y="4367335"/>
            <a:chExt cx="10201302" cy="158228"/>
          </a:xfrm>
        </p:grpSpPr>
        <p:cxnSp>
          <p:nvCxnSpPr>
            <p:cNvPr id="65" name="直接连接符 64"/>
            <p:cNvCxnSpPr>
              <a:endCxn id="85" idx="6"/>
            </p:cNvCxnSpPr>
            <p:nvPr/>
          </p:nvCxnSpPr>
          <p:spPr>
            <a:xfrm>
              <a:off x="792485" y="4446449"/>
              <a:ext cx="10101496"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692679" y="4367335"/>
              <a:ext cx="157672" cy="1582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85" name="椭圆 84"/>
            <p:cNvSpPr/>
            <p:nvPr/>
          </p:nvSpPr>
          <p:spPr>
            <a:xfrm>
              <a:off x="10736309" y="4367335"/>
              <a:ext cx="157672" cy="1582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grpSp>
      <p:grpSp>
        <p:nvGrpSpPr>
          <p:cNvPr id="72" name="组合 71"/>
          <p:cNvGrpSpPr/>
          <p:nvPr/>
        </p:nvGrpSpPr>
        <p:grpSpPr>
          <a:xfrm>
            <a:off x="1596545" y="3903414"/>
            <a:ext cx="524321" cy="510006"/>
            <a:chOff x="2796704" y="2422756"/>
            <a:chExt cx="1864065" cy="1813174"/>
          </a:xfrm>
        </p:grpSpPr>
        <p:sp>
          <p:nvSpPr>
            <p:cNvPr id="73" name="椭圆 72"/>
            <p:cNvSpPr/>
            <p:nvPr/>
          </p:nvSpPr>
          <p:spPr>
            <a:xfrm>
              <a:off x="2796704" y="2422756"/>
              <a:ext cx="1864065" cy="18131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74" name="图片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grpSp>
        <p:nvGrpSpPr>
          <p:cNvPr id="75" name="组合 74"/>
          <p:cNvGrpSpPr/>
          <p:nvPr/>
        </p:nvGrpSpPr>
        <p:grpSpPr>
          <a:xfrm>
            <a:off x="4193348" y="3903414"/>
            <a:ext cx="524321" cy="510006"/>
            <a:chOff x="2796704" y="2422756"/>
            <a:chExt cx="1864065" cy="1813174"/>
          </a:xfrm>
        </p:grpSpPr>
        <p:sp>
          <p:nvSpPr>
            <p:cNvPr id="76" name="椭圆 75"/>
            <p:cNvSpPr/>
            <p:nvPr/>
          </p:nvSpPr>
          <p:spPr>
            <a:xfrm>
              <a:off x="2796704" y="2422756"/>
              <a:ext cx="1864065" cy="18131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77" name="图片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grpSp>
        <p:nvGrpSpPr>
          <p:cNvPr id="78" name="组合 77"/>
          <p:cNvGrpSpPr/>
          <p:nvPr/>
        </p:nvGrpSpPr>
        <p:grpSpPr>
          <a:xfrm>
            <a:off x="6790152" y="3903414"/>
            <a:ext cx="524321" cy="510006"/>
            <a:chOff x="2796704" y="2422756"/>
            <a:chExt cx="1864065" cy="1813174"/>
          </a:xfrm>
        </p:grpSpPr>
        <p:sp>
          <p:nvSpPr>
            <p:cNvPr id="79" name="椭圆 78"/>
            <p:cNvSpPr/>
            <p:nvPr/>
          </p:nvSpPr>
          <p:spPr>
            <a:xfrm>
              <a:off x="2796704" y="2422756"/>
              <a:ext cx="1864065" cy="18131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grpSp>
        <p:nvGrpSpPr>
          <p:cNvPr id="81" name="组合 80"/>
          <p:cNvGrpSpPr/>
          <p:nvPr/>
        </p:nvGrpSpPr>
        <p:grpSpPr>
          <a:xfrm>
            <a:off x="9386956" y="3903414"/>
            <a:ext cx="524321" cy="510006"/>
            <a:chOff x="2796704" y="2422756"/>
            <a:chExt cx="1864065" cy="1813174"/>
          </a:xfrm>
        </p:grpSpPr>
        <p:sp>
          <p:nvSpPr>
            <p:cNvPr id="82" name="椭圆 81"/>
            <p:cNvSpPr/>
            <p:nvPr/>
          </p:nvSpPr>
          <p:spPr>
            <a:xfrm>
              <a:off x="2796704" y="2422756"/>
              <a:ext cx="1864065" cy="18131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83" name="图片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sp>
        <p:nvSpPr>
          <p:cNvPr id="86" name="TextBox 85"/>
          <p:cNvSpPr txBox="1"/>
          <p:nvPr/>
        </p:nvSpPr>
        <p:spPr>
          <a:xfrm>
            <a:off x="648469" y="4666179"/>
            <a:ext cx="2412268" cy="145455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0" name="TextBox 89"/>
          <p:cNvSpPr txBox="1"/>
          <p:nvPr/>
        </p:nvSpPr>
        <p:spPr>
          <a:xfrm>
            <a:off x="3299830" y="4666179"/>
            <a:ext cx="2412268" cy="145455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TextBox 90"/>
          <p:cNvSpPr txBox="1"/>
          <p:nvPr/>
        </p:nvSpPr>
        <p:spPr>
          <a:xfrm>
            <a:off x="5886286" y="4666179"/>
            <a:ext cx="2412268" cy="145455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2" name="TextBox 91"/>
          <p:cNvSpPr txBox="1"/>
          <p:nvPr/>
        </p:nvSpPr>
        <p:spPr>
          <a:xfrm>
            <a:off x="8389329" y="4666179"/>
            <a:ext cx="2412268" cy="145455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16" presetClass="entr" presetSubtype="37"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outVertical)">
                                      <p:cBhvr>
                                        <p:cTn id="20" dur="500"/>
                                        <p:tgtEl>
                                          <p:spTgt spid="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down)">
                                      <p:cBhvr>
                                        <p:cTn id="27" dur="500"/>
                                        <p:tgtEl>
                                          <p:spTgt spid="6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up)">
                                      <p:cBhvr>
                                        <p:cTn id="30" dur="500"/>
                                        <p:tgtEl>
                                          <p:spTgt spid="86"/>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down)">
                                      <p:cBhvr>
                                        <p:cTn id="37" dur="500"/>
                                        <p:tgtEl>
                                          <p:spTgt spid="6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up)">
                                      <p:cBhvr>
                                        <p:cTn id="40" dur="500"/>
                                        <p:tgtEl>
                                          <p:spTgt spid="90"/>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down)">
                                      <p:cBhvr>
                                        <p:cTn id="47" dur="500"/>
                                        <p:tgtEl>
                                          <p:spTgt spid="6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up)">
                                      <p:cBhvr>
                                        <p:cTn id="50" dur="500"/>
                                        <p:tgtEl>
                                          <p:spTgt spid="91"/>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up)">
                                      <p:cBhvr>
                                        <p:cTn id="6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28" grpId="0"/>
      <p:bldP spid="61" grpId="0" animBg="1"/>
      <p:bldP spid="62" grpId="0" animBg="1"/>
      <p:bldP spid="63" grpId="0" animBg="1"/>
      <p:bldP spid="64" grpId="0" animBg="1"/>
      <p:bldP spid="86" grpId="0"/>
      <p:bldP spid="90" grpId="0"/>
      <p:bldP spid="91" grpId="0"/>
      <p:bldP spid="9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解决问题</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等腰三角形 49"/>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53" name="组合 52"/>
          <p:cNvGrpSpPr/>
          <p:nvPr/>
        </p:nvGrpSpPr>
        <p:grpSpPr>
          <a:xfrm>
            <a:off x="-1" y="298578"/>
            <a:ext cx="2453610" cy="443618"/>
            <a:chOff x="-1" y="298578"/>
            <a:chExt cx="2453610" cy="443618"/>
          </a:xfrm>
        </p:grpSpPr>
        <p:sp>
          <p:nvSpPr>
            <p:cNvPr id="54" name="矩形 53"/>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 y="648122"/>
              <a:ext cx="2453610" cy="94074"/>
              <a:chOff x="-1" y="648122"/>
              <a:chExt cx="2453610" cy="94074"/>
            </a:xfrm>
          </p:grpSpPr>
          <p:cxnSp>
            <p:nvCxnSpPr>
              <p:cNvPr id="56" name="直接连接符 55"/>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8" name="矩形 57"/>
          <p:cNvSpPr/>
          <p:nvPr/>
        </p:nvSpPr>
        <p:spPr>
          <a:xfrm>
            <a:off x="792485" y="1993735"/>
            <a:ext cx="1810284" cy="2420594"/>
          </a:xfrm>
          <a:prstGeom prst="rect">
            <a:avLst/>
          </a:prstGeom>
          <a:blipFill dpi="0" rotWithShape="1">
            <a:blip r:embed="rId1">
              <a:extLst>
                <a:ext uri="{28A0092B-C50C-407E-A947-70E740481C1C}">
                  <a14:useLocalDpi xmlns:a14="http://schemas.microsoft.com/office/drawing/2010/main" val="0"/>
                </a:ext>
              </a:extLst>
            </a:blip>
            <a:srcRect/>
            <a:stretch>
              <a:fillRect t="-29008" b="-7024"/>
            </a:stretch>
          </a:blipFill>
          <a:ln w="38100">
            <a:solidFill>
              <a:schemeClr val="bg1"/>
            </a:solidFill>
          </a:ln>
          <a:effectLst>
            <a:outerShdw blurRad="279400" dist="139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59" name="矩形 58"/>
          <p:cNvSpPr/>
          <p:nvPr/>
        </p:nvSpPr>
        <p:spPr>
          <a:xfrm>
            <a:off x="6933982" y="3388440"/>
            <a:ext cx="1810284" cy="2420594"/>
          </a:xfrm>
          <a:prstGeom prst="rect">
            <a:avLst/>
          </a:prstGeom>
          <a:blipFill dpi="0" rotWithShape="1">
            <a:blip r:embed="rId2">
              <a:extLst>
                <a:ext uri="{28A0092B-C50C-407E-A947-70E740481C1C}">
                  <a14:useLocalDpi xmlns:a14="http://schemas.microsoft.com/office/drawing/2010/main" val="0"/>
                </a:ext>
              </a:extLst>
            </a:blip>
            <a:srcRect/>
            <a:stretch>
              <a:fillRect l="-19000" t="-1" r="-5436" b="-47"/>
            </a:stretch>
          </a:blipFill>
          <a:ln w="38100">
            <a:solidFill>
              <a:schemeClr val="bg1"/>
            </a:solidFill>
          </a:ln>
          <a:effectLst>
            <a:outerShdw blurRad="279400" dist="139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60" name="矩形 59"/>
          <p:cNvSpPr/>
          <p:nvPr/>
        </p:nvSpPr>
        <p:spPr>
          <a:xfrm>
            <a:off x="2839650" y="3360210"/>
            <a:ext cx="1810284" cy="2420594"/>
          </a:xfrm>
          <a:prstGeom prst="rect">
            <a:avLst/>
          </a:prstGeom>
          <a:blipFill dpi="0" rotWithShape="1">
            <a:blip r:embed="rId3">
              <a:extLst>
                <a:ext uri="{28A0092B-C50C-407E-A947-70E740481C1C}">
                  <a14:useLocalDpi xmlns:a14="http://schemas.microsoft.com/office/drawing/2010/main" val="0"/>
                </a:ext>
              </a:extLst>
            </a:blip>
            <a:srcRect/>
            <a:stretch>
              <a:fillRect l="-41072" t="-1" r="-18334" b="-47"/>
            </a:stretch>
          </a:blipFill>
          <a:ln w="38100">
            <a:solidFill>
              <a:schemeClr val="bg1"/>
            </a:solidFill>
          </a:ln>
          <a:effectLst>
            <a:outerShdw blurRad="279400" dist="139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61" name="矩形 60"/>
          <p:cNvSpPr/>
          <p:nvPr/>
        </p:nvSpPr>
        <p:spPr>
          <a:xfrm>
            <a:off x="4886817" y="1993735"/>
            <a:ext cx="1810284" cy="2420594"/>
          </a:xfrm>
          <a:prstGeom prst="rect">
            <a:avLst/>
          </a:prstGeom>
          <a:blipFill dpi="0" rotWithShape="1">
            <a:blip r:embed="rId4" cstate="print">
              <a:extLst>
                <a:ext uri="{28A0092B-C50C-407E-A947-70E740481C1C}">
                  <a14:useLocalDpi xmlns:a14="http://schemas.microsoft.com/office/drawing/2010/main" val="0"/>
                </a:ext>
              </a:extLst>
            </a:blip>
            <a:srcRect/>
            <a:stretch>
              <a:fillRect l="-30334" r="-30334"/>
            </a:stretch>
          </a:blipFill>
          <a:ln w="38100">
            <a:solidFill>
              <a:schemeClr val="bg1"/>
            </a:solidFill>
          </a:ln>
          <a:effectLst>
            <a:outerShdw blurRad="279400" dist="139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62" name="矩形 61"/>
          <p:cNvSpPr/>
          <p:nvPr/>
        </p:nvSpPr>
        <p:spPr>
          <a:xfrm>
            <a:off x="8981149" y="1993736"/>
            <a:ext cx="1810284" cy="2473818"/>
          </a:xfrm>
          <a:prstGeom prst="rect">
            <a:avLst/>
          </a:prstGeom>
          <a:blipFill dpi="0" rotWithShape="1">
            <a:blip r:embed="rId5" cstate="print">
              <a:extLst>
                <a:ext uri="{28A0092B-C50C-407E-A947-70E740481C1C}">
                  <a14:useLocalDpi xmlns:a14="http://schemas.microsoft.com/office/drawing/2010/main" val="0"/>
                </a:ext>
              </a:extLst>
            </a:blip>
            <a:srcRect/>
            <a:stretch>
              <a:fillRect t="-1320" r="-103436" b="1320"/>
            </a:stretch>
          </a:blipFill>
          <a:ln w="38100">
            <a:solidFill>
              <a:schemeClr val="bg1"/>
            </a:solidFill>
          </a:ln>
          <a:effectLst>
            <a:outerShdw blurRad="279400" dist="139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63" name="TextBox 62"/>
          <p:cNvSpPr txBox="1"/>
          <p:nvPr/>
        </p:nvSpPr>
        <p:spPr>
          <a:xfrm>
            <a:off x="720477" y="4570507"/>
            <a:ext cx="2016224" cy="126219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2736701" y="1993736"/>
            <a:ext cx="2016224" cy="126219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4752925" y="4570507"/>
            <a:ext cx="2016224" cy="126219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6831012" y="1993736"/>
            <a:ext cx="2016224" cy="126219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8857381" y="4570507"/>
            <a:ext cx="2016224" cy="126219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232645" y="1738733"/>
            <a:ext cx="524321" cy="510006"/>
            <a:chOff x="2232645" y="1738733"/>
            <a:chExt cx="524321" cy="510006"/>
          </a:xfrm>
        </p:grpSpPr>
        <p:sp>
          <p:nvSpPr>
            <p:cNvPr id="72" name="椭圆 71"/>
            <p:cNvSpPr/>
            <p:nvPr/>
          </p:nvSpPr>
          <p:spPr>
            <a:xfrm>
              <a:off x="2232645" y="1738733"/>
              <a:ext cx="524321" cy="51000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4" name="TextBox 3"/>
            <p:cNvSpPr txBox="1"/>
            <p:nvPr/>
          </p:nvSpPr>
          <p:spPr>
            <a:xfrm>
              <a:off x="2320719" y="1785987"/>
              <a:ext cx="348172" cy="415498"/>
            </a:xfrm>
            <a:prstGeom prst="rect">
              <a:avLst/>
            </a:prstGeom>
            <a:noFill/>
          </p:spPr>
          <p:txBody>
            <a:bodyPr wrap="none" rtlCol="0">
              <a:spAutoFit/>
            </a:bodyPr>
            <a:lstStyle/>
            <a:p>
              <a:r>
                <a:rPr lang="en-US" altLang="zh-CN" b="1" dirty="0" smtClean="0">
                  <a:solidFill>
                    <a:schemeClr val="tx1">
                      <a:lumMod val="50000"/>
                      <a:lumOff val="50000"/>
                    </a:schemeClr>
                  </a:solidFill>
                </a:rPr>
                <a:t>A</a:t>
              </a:r>
              <a:endParaRPr lang="zh-CN" altLang="en-US" b="1" dirty="0">
                <a:solidFill>
                  <a:schemeClr val="tx1">
                    <a:lumMod val="50000"/>
                    <a:lumOff val="50000"/>
                  </a:schemeClr>
                </a:solidFill>
              </a:endParaRPr>
            </a:p>
          </p:txBody>
        </p:sp>
      </p:grpSp>
      <p:grpSp>
        <p:nvGrpSpPr>
          <p:cNvPr id="83" name="组合 82"/>
          <p:cNvGrpSpPr/>
          <p:nvPr/>
        </p:nvGrpSpPr>
        <p:grpSpPr>
          <a:xfrm>
            <a:off x="6409661" y="1738733"/>
            <a:ext cx="524321" cy="510006"/>
            <a:chOff x="2232645" y="1738733"/>
            <a:chExt cx="524321" cy="510006"/>
          </a:xfrm>
        </p:grpSpPr>
        <p:sp>
          <p:nvSpPr>
            <p:cNvPr id="84" name="椭圆 83"/>
            <p:cNvSpPr/>
            <p:nvPr/>
          </p:nvSpPr>
          <p:spPr>
            <a:xfrm>
              <a:off x="2232645" y="1738733"/>
              <a:ext cx="524321" cy="51000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85" name="TextBox 84"/>
            <p:cNvSpPr txBox="1"/>
            <p:nvPr/>
          </p:nvSpPr>
          <p:spPr>
            <a:xfrm>
              <a:off x="2320719" y="1785987"/>
              <a:ext cx="348172" cy="415498"/>
            </a:xfrm>
            <a:prstGeom prst="rect">
              <a:avLst/>
            </a:prstGeom>
            <a:noFill/>
          </p:spPr>
          <p:txBody>
            <a:bodyPr wrap="none" rtlCol="0">
              <a:spAutoFit/>
            </a:bodyPr>
            <a:lstStyle/>
            <a:p>
              <a:r>
                <a:rPr lang="en-US" altLang="zh-CN" b="1" dirty="0" smtClean="0">
                  <a:solidFill>
                    <a:schemeClr val="tx1">
                      <a:lumMod val="50000"/>
                      <a:lumOff val="50000"/>
                    </a:schemeClr>
                  </a:solidFill>
                </a:rPr>
                <a:t>B</a:t>
              </a:r>
              <a:endParaRPr lang="zh-CN" altLang="en-US" b="1" dirty="0">
                <a:solidFill>
                  <a:schemeClr val="tx1">
                    <a:lumMod val="50000"/>
                    <a:lumOff val="50000"/>
                  </a:schemeClr>
                </a:solidFill>
              </a:endParaRPr>
            </a:p>
          </p:txBody>
        </p:sp>
      </p:grpSp>
      <p:grpSp>
        <p:nvGrpSpPr>
          <p:cNvPr id="86" name="组合 85"/>
          <p:cNvGrpSpPr/>
          <p:nvPr/>
        </p:nvGrpSpPr>
        <p:grpSpPr>
          <a:xfrm>
            <a:off x="472918" y="3954540"/>
            <a:ext cx="524321" cy="510006"/>
            <a:chOff x="2232645" y="1738733"/>
            <a:chExt cx="524321" cy="510006"/>
          </a:xfrm>
        </p:grpSpPr>
        <p:sp>
          <p:nvSpPr>
            <p:cNvPr id="87" name="椭圆 86"/>
            <p:cNvSpPr/>
            <p:nvPr/>
          </p:nvSpPr>
          <p:spPr>
            <a:xfrm>
              <a:off x="2232645" y="1738733"/>
              <a:ext cx="524321" cy="51000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88" name="TextBox 87"/>
            <p:cNvSpPr txBox="1"/>
            <p:nvPr/>
          </p:nvSpPr>
          <p:spPr>
            <a:xfrm>
              <a:off x="2320719" y="1785987"/>
              <a:ext cx="327334" cy="415498"/>
            </a:xfrm>
            <a:prstGeom prst="rect">
              <a:avLst/>
            </a:prstGeom>
            <a:noFill/>
          </p:spPr>
          <p:txBody>
            <a:bodyPr wrap="none" rtlCol="0">
              <a:spAutoFit/>
            </a:bodyPr>
            <a:lstStyle/>
            <a:p>
              <a:r>
                <a:rPr lang="en-US" altLang="zh-CN" b="1" dirty="0" smtClean="0">
                  <a:solidFill>
                    <a:schemeClr val="tx1">
                      <a:lumMod val="50000"/>
                      <a:lumOff val="50000"/>
                    </a:schemeClr>
                  </a:solidFill>
                </a:rPr>
                <a:t>C</a:t>
              </a:r>
              <a:endParaRPr lang="zh-CN" altLang="en-US" b="1" dirty="0">
                <a:solidFill>
                  <a:schemeClr val="tx1">
                    <a:lumMod val="50000"/>
                    <a:lumOff val="50000"/>
                  </a:schemeClr>
                </a:solidFill>
              </a:endParaRPr>
            </a:p>
          </p:txBody>
        </p:sp>
      </p:grpSp>
      <p:grpSp>
        <p:nvGrpSpPr>
          <p:cNvPr id="89" name="组合 88"/>
          <p:cNvGrpSpPr/>
          <p:nvPr/>
        </p:nvGrpSpPr>
        <p:grpSpPr>
          <a:xfrm>
            <a:off x="4649934" y="3954540"/>
            <a:ext cx="524321" cy="510006"/>
            <a:chOff x="2232645" y="1738733"/>
            <a:chExt cx="524321" cy="510006"/>
          </a:xfrm>
        </p:grpSpPr>
        <p:sp>
          <p:nvSpPr>
            <p:cNvPr id="90" name="椭圆 89"/>
            <p:cNvSpPr/>
            <p:nvPr/>
          </p:nvSpPr>
          <p:spPr>
            <a:xfrm>
              <a:off x="2232645" y="1738733"/>
              <a:ext cx="524321" cy="51000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91" name="TextBox 90"/>
            <p:cNvSpPr txBox="1"/>
            <p:nvPr/>
          </p:nvSpPr>
          <p:spPr>
            <a:xfrm>
              <a:off x="2320719" y="1785987"/>
              <a:ext cx="354584" cy="415498"/>
            </a:xfrm>
            <a:prstGeom prst="rect">
              <a:avLst/>
            </a:prstGeom>
            <a:noFill/>
          </p:spPr>
          <p:txBody>
            <a:bodyPr wrap="none" rtlCol="0">
              <a:spAutoFit/>
            </a:bodyPr>
            <a:lstStyle/>
            <a:p>
              <a:r>
                <a:rPr lang="en-US" altLang="zh-CN" b="1" dirty="0" smtClean="0">
                  <a:solidFill>
                    <a:schemeClr val="tx1">
                      <a:lumMod val="50000"/>
                      <a:lumOff val="50000"/>
                    </a:schemeClr>
                  </a:solidFill>
                </a:rPr>
                <a:t>D</a:t>
              </a:r>
              <a:endParaRPr lang="zh-CN" altLang="en-US" b="1" dirty="0">
                <a:solidFill>
                  <a:schemeClr val="tx1">
                    <a:lumMod val="50000"/>
                    <a:lumOff val="50000"/>
                  </a:schemeClr>
                </a:solidFill>
              </a:endParaRPr>
            </a:p>
          </p:txBody>
        </p:sp>
      </p:grpSp>
      <p:grpSp>
        <p:nvGrpSpPr>
          <p:cNvPr id="92" name="组合 91"/>
          <p:cNvGrpSpPr/>
          <p:nvPr/>
        </p:nvGrpSpPr>
        <p:grpSpPr>
          <a:xfrm>
            <a:off x="8482105" y="3954540"/>
            <a:ext cx="524321" cy="510006"/>
            <a:chOff x="2232645" y="1738733"/>
            <a:chExt cx="524321" cy="510006"/>
          </a:xfrm>
        </p:grpSpPr>
        <p:sp>
          <p:nvSpPr>
            <p:cNvPr id="93" name="椭圆 92"/>
            <p:cNvSpPr/>
            <p:nvPr/>
          </p:nvSpPr>
          <p:spPr>
            <a:xfrm>
              <a:off x="2232645" y="1738733"/>
              <a:ext cx="524321" cy="51000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94" name="TextBox 93"/>
            <p:cNvSpPr txBox="1"/>
            <p:nvPr/>
          </p:nvSpPr>
          <p:spPr>
            <a:xfrm>
              <a:off x="2320719" y="1785987"/>
              <a:ext cx="316112" cy="415498"/>
            </a:xfrm>
            <a:prstGeom prst="rect">
              <a:avLst/>
            </a:prstGeom>
            <a:noFill/>
          </p:spPr>
          <p:txBody>
            <a:bodyPr wrap="none" rtlCol="0">
              <a:spAutoFit/>
            </a:bodyPr>
            <a:lstStyle/>
            <a:p>
              <a:r>
                <a:rPr lang="en-US" altLang="zh-CN" b="1" dirty="0" smtClean="0">
                  <a:solidFill>
                    <a:schemeClr val="tx1">
                      <a:lumMod val="50000"/>
                      <a:lumOff val="50000"/>
                    </a:schemeClr>
                  </a:solidFill>
                </a:rPr>
                <a:t>E</a:t>
              </a:r>
              <a:endParaRPr lang="zh-CN" altLang="en-US" b="1" dirty="0">
                <a:solidFill>
                  <a:schemeClr val="tx1">
                    <a:lumMod val="50000"/>
                    <a:lumOff val="50000"/>
                  </a:schemeClr>
                </a:solidFill>
              </a:endParaRPr>
            </a:p>
          </p:txBody>
        </p:sp>
      </p:grpSp>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par>
                                <p:cTn id="17" presetID="52" presetClass="entr" presetSubtype="0" fill="hold" nodeType="withEffect">
                                  <p:stCondLst>
                                    <p:cond delay="1100"/>
                                  </p:stCondLst>
                                  <p:childTnLst>
                                    <p:set>
                                      <p:cBhvr>
                                        <p:cTn id="18" dur="1" fill="hold">
                                          <p:stCondLst>
                                            <p:cond delay="0"/>
                                          </p:stCondLst>
                                        </p:cTn>
                                        <p:tgtEl>
                                          <p:spTgt spid="9"/>
                                        </p:tgtEl>
                                        <p:attrNameLst>
                                          <p:attrName>style.visibility</p:attrName>
                                        </p:attrNameLst>
                                      </p:cBhvr>
                                      <p:to>
                                        <p:strVal val="visible"/>
                                      </p:to>
                                    </p:set>
                                    <p:animScale>
                                      <p:cBhvr>
                                        <p:cTn id="19" dur="75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750" decel="50000" fill="hold">
                                          <p:stCondLst>
                                            <p:cond delay="0"/>
                                          </p:stCondLst>
                                        </p:cTn>
                                        <p:tgtEl>
                                          <p:spTgt spid="9"/>
                                        </p:tgtEl>
                                        <p:attrNameLst>
                                          <p:attrName>ppt_x</p:attrName>
                                          <p:attrName>ppt_y</p:attrName>
                                        </p:attrNameLst>
                                      </p:cBhvr>
                                    </p:animMotion>
                                    <p:animEffect transition="in" filter="fade">
                                      <p:cBhvr>
                                        <p:cTn id="21" dur="750"/>
                                        <p:tgtEl>
                                          <p:spTgt spid="9"/>
                                        </p:tgtEl>
                                      </p:cBhvr>
                                    </p:animEffect>
                                  </p:childTnLst>
                                </p:cTn>
                              </p:par>
                              <p:par>
                                <p:cTn id="22" presetID="52" presetClass="entr" presetSubtype="0" fill="hold" nodeType="withEffect">
                                  <p:stCondLst>
                                    <p:cond delay="1000"/>
                                  </p:stCondLst>
                                  <p:childTnLst>
                                    <p:set>
                                      <p:cBhvr>
                                        <p:cTn id="23" dur="1" fill="hold">
                                          <p:stCondLst>
                                            <p:cond delay="0"/>
                                          </p:stCondLst>
                                        </p:cTn>
                                        <p:tgtEl>
                                          <p:spTgt spid="83"/>
                                        </p:tgtEl>
                                        <p:attrNameLst>
                                          <p:attrName>style.visibility</p:attrName>
                                        </p:attrNameLst>
                                      </p:cBhvr>
                                      <p:to>
                                        <p:strVal val="visible"/>
                                      </p:to>
                                    </p:set>
                                    <p:animScale>
                                      <p:cBhvr>
                                        <p:cTn id="24" dur="750" decel="50000" fill="hold">
                                          <p:stCondLst>
                                            <p:cond delay="0"/>
                                          </p:stCondLst>
                                        </p:cTn>
                                        <p:tgtEl>
                                          <p:spTgt spid="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750" decel="50000" fill="hold">
                                          <p:stCondLst>
                                            <p:cond delay="0"/>
                                          </p:stCondLst>
                                        </p:cTn>
                                        <p:tgtEl>
                                          <p:spTgt spid="83"/>
                                        </p:tgtEl>
                                        <p:attrNameLst>
                                          <p:attrName>ppt_x</p:attrName>
                                          <p:attrName>ppt_y</p:attrName>
                                        </p:attrNameLst>
                                      </p:cBhvr>
                                    </p:animMotion>
                                    <p:animEffect transition="in" filter="fade">
                                      <p:cBhvr>
                                        <p:cTn id="26" dur="750"/>
                                        <p:tgtEl>
                                          <p:spTgt spid="83"/>
                                        </p:tgtEl>
                                      </p:cBhvr>
                                    </p:animEffect>
                                  </p:childTnLst>
                                </p:cTn>
                              </p:par>
                              <p:par>
                                <p:cTn id="27" presetID="52" presetClass="entr" presetSubtype="0" fill="hold" nodeType="withEffect">
                                  <p:stCondLst>
                                    <p:cond delay="1300"/>
                                  </p:stCondLst>
                                  <p:childTnLst>
                                    <p:set>
                                      <p:cBhvr>
                                        <p:cTn id="28" dur="1" fill="hold">
                                          <p:stCondLst>
                                            <p:cond delay="0"/>
                                          </p:stCondLst>
                                        </p:cTn>
                                        <p:tgtEl>
                                          <p:spTgt spid="86"/>
                                        </p:tgtEl>
                                        <p:attrNameLst>
                                          <p:attrName>style.visibility</p:attrName>
                                        </p:attrNameLst>
                                      </p:cBhvr>
                                      <p:to>
                                        <p:strVal val="visible"/>
                                      </p:to>
                                    </p:set>
                                    <p:animScale>
                                      <p:cBhvr>
                                        <p:cTn id="29" dur="750" decel="50000" fill="hold">
                                          <p:stCondLst>
                                            <p:cond delay="0"/>
                                          </p:stCondLst>
                                        </p:cTn>
                                        <p:tgtEl>
                                          <p:spTgt spid="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750" decel="50000" fill="hold">
                                          <p:stCondLst>
                                            <p:cond delay="0"/>
                                          </p:stCondLst>
                                        </p:cTn>
                                        <p:tgtEl>
                                          <p:spTgt spid="86"/>
                                        </p:tgtEl>
                                        <p:attrNameLst>
                                          <p:attrName>ppt_x</p:attrName>
                                          <p:attrName>ppt_y</p:attrName>
                                        </p:attrNameLst>
                                      </p:cBhvr>
                                    </p:animMotion>
                                    <p:animEffect transition="in" filter="fade">
                                      <p:cBhvr>
                                        <p:cTn id="31" dur="750"/>
                                        <p:tgtEl>
                                          <p:spTgt spid="86"/>
                                        </p:tgtEl>
                                      </p:cBhvr>
                                    </p:animEffect>
                                  </p:childTnLst>
                                </p:cTn>
                              </p:par>
                              <p:par>
                                <p:cTn id="32" presetID="52" presetClass="entr" presetSubtype="0" fill="hold" nodeType="withEffect">
                                  <p:stCondLst>
                                    <p:cond delay="1100"/>
                                  </p:stCondLst>
                                  <p:childTnLst>
                                    <p:set>
                                      <p:cBhvr>
                                        <p:cTn id="33" dur="1" fill="hold">
                                          <p:stCondLst>
                                            <p:cond delay="0"/>
                                          </p:stCondLst>
                                        </p:cTn>
                                        <p:tgtEl>
                                          <p:spTgt spid="89"/>
                                        </p:tgtEl>
                                        <p:attrNameLst>
                                          <p:attrName>style.visibility</p:attrName>
                                        </p:attrNameLst>
                                      </p:cBhvr>
                                      <p:to>
                                        <p:strVal val="visible"/>
                                      </p:to>
                                    </p:set>
                                    <p:animScale>
                                      <p:cBhvr>
                                        <p:cTn id="34" dur="75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750" decel="50000" fill="hold">
                                          <p:stCondLst>
                                            <p:cond delay="0"/>
                                          </p:stCondLst>
                                        </p:cTn>
                                        <p:tgtEl>
                                          <p:spTgt spid="89"/>
                                        </p:tgtEl>
                                        <p:attrNameLst>
                                          <p:attrName>ppt_x</p:attrName>
                                          <p:attrName>ppt_y</p:attrName>
                                        </p:attrNameLst>
                                      </p:cBhvr>
                                    </p:animMotion>
                                    <p:animEffect transition="in" filter="fade">
                                      <p:cBhvr>
                                        <p:cTn id="36" dur="750"/>
                                        <p:tgtEl>
                                          <p:spTgt spid="89"/>
                                        </p:tgtEl>
                                      </p:cBhvr>
                                    </p:animEffect>
                                  </p:childTnLst>
                                </p:cTn>
                              </p:par>
                              <p:par>
                                <p:cTn id="37" presetID="52" presetClass="entr" presetSubtype="0" fill="hold" nodeType="withEffect">
                                  <p:stCondLst>
                                    <p:cond delay="1600"/>
                                  </p:stCondLst>
                                  <p:childTnLst>
                                    <p:set>
                                      <p:cBhvr>
                                        <p:cTn id="38" dur="1" fill="hold">
                                          <p:stCondLst>
                                            <p:cond delay="0"/>
                                          </p:stCondLst>
                                        </p:cTn>
                                        <p:tgtEl>
                                          <p:spTgt spid="92"/>
                                        </p:tgtEl>
                                        <p:attrNameLst>
                                          <p:attrName>style.visibility</p:attrName>
                                        </p:attrNameLst>
                                      </p:cBhvr>
                                      <p:to>
                                        <p:strVal val="visible"/>
                                      </p:to>
                                    </p:set>
                                    <p:animScale>
                                      <p:cBhvr>
                                        <p:cTn id="39" dur="750" decel="50000" fill="hold">
                                          <p:stCondLst>
                                            <p:cond delay="0"/>
                                          </p:stCondLst>
                                        </p:cTn>
                                        <p:tgtEl>
                                          <p:spTgt spid="9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750" decel="50000" fill="hold">
                                          <p:stCondLst>
                                            <p:cond delay="0"/>
                                          </p:stCondLst>
                                        </p:cTn>
                                        <p:tgtEl>
                                          <p:spTgt spid="92"/>
                                        </p:tgtEl>
                                        <p:attrNameLst>
                                          <p:attrName>ppt_x</p:attrName>
                                          <p:attrName>ppt_y</p:attrName>
                                        </p:attrNameLst>
                                      </p:cBhvr>
                                    </p:animMotion>
                                    <p:animEffect transition="in" filter="fade">
                                      <p:cBhvr>
                                        <p:cTn id="41" dur="750"/>
                                        <p:tgtEl>
                                          <p:spTgt spid="92"/>
                                        </p:tgtEl>
                                      </p:cBhvr>
                                    </p:animEffect>
                                  </p:childTnLst>
                                </p:cTn>
                              </p:par>
                              <p:par>
                                <p:cTn id="42" presetID="37" presetClass="entr" presetSubtype="0" fill="hold" grpId="0" nodeType="withEffect">
                                  <p:stCondLst>
                                    <p:cond delay="16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ppt_x</p:attrName>
                                        </p:attrNameLst>
                                      </p:cBhvr>
                                      <p:tavLst>
                                        <p:tav tm="0">
                                          <p:val>
                                            <p:strVal val="#ppt_x"/>
                                          </p:val>
                                        </p:tav>
                                        <p:tav tm="100000">
                                          <p:val>
                                            <p:strVal val="#ppt_x"/>
                                          </p:val>
                                        </p:tav>
                                      </p:tavLst>
                                    </p:anim>
                                    <p:anim calcmode="lin" valueType="num">
                                      <p:cBhvr>
                                        <p:cTn id="46" dur="900" decel="100000" fill="hold"/>
                                        <p:tgtEl>
                                          <p:spTgt spid="58"/>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48" presetID="22" presetClass="entr" presetSubtype="8" fill="hold" grpId="0" nodeType="withEffect">
                                  <p:stCondLst>
                                    <p:cond delay="260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par>
                                <p:cTn id="51" presetID="22" presetClass="entr" presetSubtype="1" fill="hold" grpId="0" nodeType="withEffect">
                                  <p:stCondLst>
                                    <p:cond delay="260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37" presetClass="entr" presetSubtype="0" fill="hold" grpId="0" nodeType="withEffect">
                                  <p:stCondLst>
                                    <p:cond delay="19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1000"/>
                                        <p:tgtEl>
                                          <p:spTgt spid="61"/>
                                        </p:tgtEl>
                                      </p:cBhvr>
                                    </p:animEffect>
                                    <p:anim calcmode="lin" valueType="num">
                                      <p:cBhvr>
                                        <p:cTn id="57" dur="1000" fill="hold"/>
                                        <p:tgtEl>
                                          <p:spTgt spid="61"/>
                                        </p:tgtEl>
                                        <p:attrNameLst>
                                          <p:attrName>ppt_x</p:attrName>
                                        </p:attrNameLst>
                                      </p:cBhvr>
                                      <p:tavLst>
                                        <p:tav tm="0">
                                          <p:val>
                                            <p:strVal val="#ppt_x"/>
                                          </p:val>
                                        </p:tav>
                                        <p:tav tm="100000">
                                          <p:val>
                                            <p:strVal val="#ppt_x"/>
                                          </p:val>
                                        </p:tav>
                                      </p:tavLst>
                                    </p:anim>
                                    <p:anim calcmode="lin" valueType="num">
                                      <p:cBhvr>
                                        <p:cTn id="58" dur="900" decel="100000" fill="hold"/>
                                        <p:tgtEl>
                                          <p:spTgt spid="61"/>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par>
                                <p:cTn id="60" presetID="22" presetClass="entr" presetSubtype="8" fill="hold" grpId="0" nodeType="withEffect">
                                  <p:stCondLst>
                                    <p:cond delay="2600"/>
                                  </p:stCondLst>
                                  <p:childTnLst>
                                    <p:set>
                                      <p:cBhvr>
                                        <p:cTn id="61" dur="1" fill="hold">
                                          <p:stCondLst>
                                            <p:cond delay="0"/>
                                          </p:stCondLst>
                                        </p:cTn>
                                        <p:tgtEl>
                                          <p:spTgt spid="66"/>
                                        </p:tgtEl>
                                        <p:attrNameLst>
                                          <p:attrName>style.visibility</p:attrName>
                                        </p:attrNameLst>
                                      </p:cBhvr>
                                      <p:to>
                                        <p:strVal val="visible"/>
                                      </p:to>
                                    </p:set>
                                    <p:animEffect transition="in" filter="wipe(left)">
                                      <p:cBhvr>
                                        <p:cTn id="62" dur="500"/>
                                        <p:tgtEl>
                                          <p:spTgt spid="66"/>
                                        </p:tgtEl>
                                      </p:cBhvr>
                                    </p:animEffect>
                                  </p:childTnLst>
                                </p:cTn>
                              </p:par>
                              <p:par>
                                <p:cTn id="63" presetID="37" presetClass="entr" presetSubtype="0" fill="hold" grpId="0" nodeType="withEffect">
                                  <p:stCondLst>
                                    <p:cond delay="21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900" decel="100000" fill="hold"/>
                                        <p:tgtEl>
                                          <p:spTgt spid="6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par>
                                <p:cTn id="69" presetID="2" presetClass="entr" presetSubtype="1" fill="hold" grpId="0" nodeType="withEffect">
                                  <p:stCondLst>
                                    <p:cond delay="170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1000" fill="hold"/>
                                        <p:tgtEl>
                                          <p:spTgt spid="60"/>
                                        </p:tgtEl>
                                        <p:attrNameLst>
                                          <p:attrName>ppt_x</p:attrName>
                                        </p:attrNameLst>
                                      </p:cBhvr>
                                      <p:tavLst>
                                        <p:tav tm="0">
                                          <p:val>
                                            <p:strVal val="#ppt_x"/>
                                          </p:val>
                                        </p:tav>
                                        <p:tav tm="100000">
                                          <p:val>
                                            <p:strVal val="#ppt_x"/>
                                          </p:val>
                                        </p:tav>
                                      </p:tavLst>
                                    </p:anim>
                                    <p:anim calcmode="lin" valueType="num">
                                      <p:cBhvr additive="base">
                                        <p:cTn id="72" dur="1000" fill="hold"/>
                                        <p:tgtEl>
                                          <p:spTgt spid="60"/>
                                        </p:tgtEl>
                                        <p:attrNameLst>
                                          <p:attrName>ppt_y</p:attrName>
                                        </p:attrNameLst>
                                      </p:cBhvr>
                                      <p:tavLst>
                                        <p:tav tm="0">
                                          <p:val>
                                            <p:strVal val="0-#ppt_h/2"/>
                                          </p:val>
                                        </p:tav>
                                        <p:tav tm="100000">
                                          <p:val>
                                            <p:strVal val="#ppt_y"/>
                                          </p:val>
                                        </p:tav>
                                      </p:tavLst>
                                    </p:anim>
                                  </p:childTnLst>
                                </p:cTn>
                              </p:par>
                              <p:par>
                                <p:cTn id="73" presetID="22" presetClass="entr" presetSubtype="8" fill="hold" grpId="0" nodeType="withEffect">
                                  <p:stCondLst>
                                    <p:cond delay="2400"/>
                                  </p:stCondLst>
                                  <p:childTnLst>
                                    <p:set>
                                      <p:cBhvr>
                                        <p:cTn id="74" dur="1" fill="hold">
                                          <p:stCondLst>
                                            <p:cond delay="0"/>
                                          </p:stCondLst>
                                        </p:cTn>
                                        <p:tgtEl>
                                          <p:spTgt spid="65"/>
                                        </p:tgtEl>
                                        <p:attrNameLst>
                                          <p:attrName>style.visibility</p:attrName>
                                        </p:attrNameLst>
                                      </p:cBhvr>
                                      <p:to>
                                        <p:strVal val="visible"/>
                                      </p:to>
                                    </p:set>
                                    <p:animEffect transition="in" filter="wipe(left)">
                                      <p:cBhvr>
                                        <p:cTn id="75" dur="500"/>
                                        <p:tgtEl>
                                          <p:spTgt spid="65"/>
                                        </p:tgtEl>
                                      </p:cBhvr>
                                    </p:animEffect>
                                  </p:childTnLst>
                                </p:cTn>
                              </p:par>
                              <p:par>
                                <p:cTn id="76" presetID="2" presetClass="entr" presetSubtype="1" fill="hold" grpId="0" nodeType="withEffect">
                                  <p:stCondLst>
                                    <p:cond delay="1900"/>
                                  </p:stCondLst>
                                  <p:childTnLst>
                                    <p:set>
                                      <p:cBhvr>
                                        <p:cTn id="77" dur="1" fill="hold">
                                          <p:stCondLst>
                                            <p:cond delay="0"/>
                                          </p:stCondLst>
                                        </p:cTn>
                                        <p:tgtEl>
                                          <p:spTgt spid="59"/>
                                        </p:tgtEl>
                                        <p:attrNameLst>
                                          <p:attrName>style.visibility</p:attrName>
                                        </p:attrNameLst>
                                      </p:cBhvr>
                                      <p:to>
                                        <p:strVal val="visible"/>
                                      </p:to>
                                    </p:set>
                                    <p:anim calcmode="lin" valueType="num">
                                      <p:cBhvr additive="base">
                                        <p:cTn id="78" dur="1000" fill="hold"/>
                                        <p:tgtEl>
                                          <p:spTgt spid="59"/>
                                        </p:tgtEl>
                                        <p:attrNameLst>
                                          <p:attrName>ppt_x</p:attrName>
                                        </p:attrNameLst>
                                      </p:cBhvr>
                                      <p:tavLst>
                                        <p:tav tm="0">
                                          <p:val>
                                            <p:strVal val="#ppt_x"/>
                                          </p:val>
                                        </p:tav>
                                        <p:tav tm="100000">
                                          <p:val>
                                            <p:strVal val="#ppt_x"/>
                                          </p:val>
                                        </p:tav>
                                      </p:tavLst>
                                    </p:anim>
                                    <p:anim calcmode="lin" valueType="num">
                                      <p:cBhvr additive="base">
                                        <p:cTn id="79" dur="1000" fill="hold"/>
                                        <p:tgtEl>
                                          <p:spTgt spid="59"/>
                                        </p:tgtEl>
                                        <p:attrNameLst>
                                          <p:attrName>ppt_y</p:attrName>
                                        </p:attrNameLst>
                                      </p:cBhvr>
                                      <p:tavLst>
                                        <p:tav tm="0">
                                          <p:val>
                                            <p:strVal val="0-#ppt_h/2"/>
                                          </p:val>
                                        </p:tav>
                                        <p:tav tm="100000">
                                          <p:val>
                                            <p:strVal val="#ppt_y"/>
                                          </p:val>
                                        </p:tav>
                                      </p:tavLst>
                                    </p:anim>
                                  </p:childTnLst>
                                </p:cTn>
                              </p:par>
                              <p:par>
                                <p:cTn id="80" presetID="22" presetClass="entr" presetSubtype="8" fill="hold" grpId="0" nodeType="withEffect">
                                  <p:stCondLst>
                                    <p:cond delay="2600"/>
                                  </p:stCondLst>
                                  <p:childTnLst>
                                    <p:set>
                                      <p:cBhvr>
                                        <p:cTn id="81" dur="1" fill="hold">
                                          <p:stCondLst>
                                            <p:cond delay="0"/>
                                          </p:stCondLst>
                                        </p:cTn>
                                        <p:tgtEl>
                                          <p:spTgt spid="67"/>
                                        </p:tgtEl>
                                        <p:attrNameLst>
                                          <p:attrName>style.visibility</p:attrName>
                                        </p:attrNameLst>
                                      </p:cBhvr>
                                      <p:to>
                                        <p:strVal val="visible"/>
                                      </p:to>
                                    </p:set>
                                    <p:animEffect transition="in" filter="wipe(left)">
                                      <p:cBhvr>
                                        <p:cTn id="8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0" grpId="0" animBg="1"/>
      <p:bldP spid="52" grpId="0"/>
      <p:bldP spid="58" grpId="0" animBg="1"/>
      <p:bldP spid="59" grpId="0" animBg="1"/>
      <p:bldP spid="60" grpId="0" animBg="1"/>
      <p:bldP spid="61" grpId="0" animBg="1"/>
      <p:bldP spid="62" grpId="0" animBg="1"/>
      <p:bldP spid="63" grpId="0"/>
      <p:bldP spid="64" grpId="0"/>
      <p:bldP spid="65" grpId="0"/>
      <p:bldP spid="66"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竞争对手</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6" name="组合 15"/>
          <p:cNvGrpSpPr/>
          <p:nvPr/>
        </p:nvGrpSpPr>
        <p:grpSpPr>
          <a:xfrm>
            <a:off x="-1" y="298578"/>
            <a:ext cx="2453610" cy="443618"/>
            <a:chOff x="-1" y="298578"/>
            <a:chExt cx="2453610" cy="443618"/>
          </a:xfrm>
        </p:grpSpPr>
        <p:sp>
          <p:nvSpPr>
            <p:cNvPr id="17" name="矩形 16"/>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 y="648122"/>
              <a:ext cx="2453610" cy="94074"/>
              <a:chOff x="-1" y="648122"/>
              <a:chExt cx="2453610" cy="94074"/>
            </a:xfrm>
          </p:grpSpPr>
          <p:cxnSp>
            <p:nvCxnSpPr>
              <p:cNvPr id="19" name="直接连接符 18"/>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任意多边形 20"/>
          <p:cNvSpPr/>
          <p:nvPr/>
        </p:nvSpPr>
        <p:spPr>
          <a:xfrm>
            <a:off x="781298" y="1979599"/>
            <a:ext cx="2076827" cy="3410829"/>
          </a:xfrm>
          <a:custGeom>
            <a:avLst/>
            <a:gdLst>
              <a:gd name="connsiteX0" fmla="*/ 0 w 1991320"/>
              <a:gd name="connsiteY0" fmla="*/ 199132 h 4063999"/>
              <a:gd name="connsiteX1" fmla="*/ 199132 w 1991320"/>
              <a:gd name="connsiteY1" fmla="*/ 0 h 4063999"/>
              <a:gd name="connsiteX2" fmla="*/ 1792188 w 1991320"/>
              <a:gd name="connsiteY2" fmla="*/ 0 h 4063999"/>
              <a:gd name="connsiteX3" fmla="*/ 1991320 w 1991320"/>
              <a:gd name="connsiteY3" fmla="*/ 199132 h 4063999"/>
              <a:gd name="connsiteX4" fmla="*/ 1991320 w 1991320"/>
              <a:gd name="connsiteY4" fmla="*/ 3864867 h 4063999"/>
              <a:gd name="connsiteX5" fmla="*/ 1792188 w 1991320"/>
              <a:gd name="connsiteY5" fmla="*/ 4063999 h 4063999"/>
              <a:gd name="connsiteX6" fmla="*/ 199132 w 1991320"/>
              <a:gd name="connsiteY6" fmla="*/ 4063999 h 4063999"/>
              <a:gd name="connsiteX7" fmla="*/ 0 w 1991320"/>
              <a:gd name="connsiteY7" fmla="*/ 3864867 h 4063999"/>
              <a:gd name="connsiteX8" fmla="*/ 0 w 1991320"/>
              <a:gd name="connsiteY8" fmla="*/ 199132 h 40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3999">
                <a:moveTo>
                  <a:pt x="0" y="199132"/>
                </a:moveTo>
                <a:cubicBezTo>
                  <a:pt x="0" y="89154"/>
                  <a:pt x="89154" y="0"/>
                  <a:pt x="199132" y="0"/>
                </a:cubicBezTo>
                <a:lnTo>
                  <a:pt x="1792188" y="0"/>
                </a:lnTo>
                <a:cubicBezTo>
                  <a:pt x="1902166" y="0"/>
                  <a:pt x="1991320" y="89154"/>
                  <a:pt x="1991320" y="199132"/>
                </a:cubicBezTo>
                <a:lnTo>
                  <a:pt x="1991320" y="3864867"/>
                </a:lnTo>
                <a:cubicBezTo>
                  <a:pt x="1991320" y="3974845"/>
                  <a:pt x="1902166" y="4063999"/>
                  <a:pt x="1792188" y="4063999"/>
                </a:cubicBezTo>
                <a:lnTo>
                  <a:pt x="199132" y="4063999"/>
                </a:lnTo>
                <a:cubicBezTo>
                  <a:pt x="89154" y="4063999"/>
                  <a:pt x="0" y="3974845"/>
                  <a:pt x="0" y="3864867"/>
                </a:cubicBezTo>
                <a:lnTo>
                  <a:pt x="0" y="199132"/>
                </a:lnTo>
                <a:close/>
              </a:path>
            </a:pathLst>
          </a:custGeom>
          <a:solidFill>
            <a:srgbClr val="00B0F0"/>
          </a:solidFill>
          <a:effectLst>
            <a:outerShdw blurRad="127000" dist="127000" dir="8100000" algn="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1163" tIns="2243115" rIns="341163" bIns="1292137" numCol="1" spcCol="1486" anchor="ctr" anchorCtr="0">
            <a:noAutofit/>
          </a:bodyPr>
          <a:lstStyle/>
          <a:p>
            <a:pPr algn="ctr" defTabSz="2132330">
              <a:lnSpc>
                <a:spcPct val="90000"/>
              </a:lnSpc>
              <a:spcBef>
                <a:spcPct val="0"/>
              </a:spcBef>
              <a:spcAft>
                <a:spcPct val="35000"/>
              </a:spcAft>
            </a:pPr>
            <a:endParaRPr lang="zh-CN" altLang="en-US" sz="4800" dirty="0"/>
          </a:p>
        </p:txBody>
      </p:sp>
      <p:sp>
        <p:nvSpPr>
          <p:cNvPr id="22" name="任意多边形 21"/>
          <p:cNvSpPr/>
          <p:nvPr/>
        </p:nvSpPr>
        <p:spPr>
          <a:xfrm>
            <a:off x="3350401" y="1836833"/>
            <a:ext cx="2076827" cy="3410829"/>
          </a:xfrm>
          <a:custGeom>
            <a:avLst/>
            <a:gdLst>
              <a:gd name="connsiteX0" fmla="*/ 0 w 1991320"/>
              <a:gd name="connsiteY0" fmla="*/ 199132 h 4063999"/>
              <a:gd name="connsiteX1" fmla="*/ 199132 w 1991320"/>
              <a:gd name="connsiteY1" fmla="*/ 0 h 4063999"/>
              <a:gd name="connsiteX2" fmla="*/ 1792188 w 1991320"/>
              <a:gd name="connsiteY2" fmla="*/ 0 h 4063999"/>
              <a:gd name="connsiteX3" fmla="*/ 1991320 w 1991320"/>
              <a:gd name="connsiteY3" fmla="*/ 199132 h 4063999"/>
              <a:gd name="connsiteX4" fmla="*/ 1991320 w 1991320"/>
              <a:gd name="connsiteY4" fmla="*/ 3864867 h 4063999"/>
              <a:gd name="connsiteX5" fmla="*/ 1792188 w 1991320"/>
              <a:gd name="connsiteY5" fmla="*/ 4063999 h 4063999"/>
              <a:gd name="connsiteX6" fmla="*/ 199132 w 1991320"/>
              <a:gd name="connsiteY6" fmla="*/ 4063999 h 4063999"/>
              <a:gd name="connsiteX7" fmla="*/ 0 w 1991320"/>
              <a:gd name="connsiteY7" fmla="*/ 3864867 h 4063999"/>
              <a:gd name="connsiteX8" fmla="*/ 0 w 1991320"/>
              <a:gd name="connsiteY8" fmla="*/ 199132 h 40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3999">
                <a:moveTo>
                  <a:pt x="0" y="199132"/>
                </a:moveTo>
                <a:cubicBezTo>
                  <a:pt x="0" y="89154"/>
                  <a:pt x="89154" y="0"/>
                  <a:pt x="199132" y="0"/>
                </a:cubicBezTo>
                <a:lnTo>
                  <a:pt x="1792188" y="0"/>
                </a:lnTo>
                <a:cubicBezTo>
                  <a:pt x="1902166" y="0"/>
                  <a:pt x="1991320" y="89154"/>
                  <a:pt x="1991320" y="199132"/>
                </a:cubicBezTo>
                <a:lnTo>
                  <a:pt x="1991320" y="3864867"/>
                </a:lnTo>
                <a:cubicBezTo>
                  <a:pt x="1991320" y="3974845"/>
                  <a:pt x="1902166" y="4063999"/>
                  <a:pt x="1792188" y="4063999"/>
                </a:cubicBezTo>
                <a:lnTo>
                  <a:pt x="199132" y="4063999"/>
                </a:lnTo>
                <a:cubicBezTo>
                  <a:pt x="89154" y="4063999"/>
                  <a:pt x="0" y="3974845"/>
                  <a:pt x="0" y="3864867"/>
                </a:cubicBezTo>
                <a:lnTo>
                  <a:pt x="0" y="199132"/>
                </a:lnTo>
                <a:close/>
              </a:path>
            </a:pathLst>
          </a:custGeom>
          <a:solidFill>
            <a:srgbClr val="0070C0"/>
          </a:solidFill>
          <a:effectLst>
            <a:outerShdw blurRad="127000" dist="127000" dir="8100000" algn="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1163" tIns="2243115" rIns="341163" bIns="1292137" numCol="1" spcCol="1486" anchor="ctr" anchorCtr="0">
            <a:noAutofit/>
          </a:bodyPr>
          <a:lstStyle/>
          <a:p>
            <a:pPr algn="ctr" defTabSz="2132330">
              <a:lnSpc>
                <a:spcPct val="90000"/>
              </a:lnSpc>
              <a:spcBef>
                <a:spcPct val="0"/>
              </a:spcBef>
              <a:spcAft>
                <a:spcPct val="35000"/>
              </a:spcAft>
            </a:pPr>
            <a:endParaRPr lang="zh-CN" altLang="en-US" sz="4800"/>
          </a:p>
        </p:txBody>
      </p:sp>
      <p:sp>
        <p:nvSpPr>
          <p:cNvPr id="23" name="椭圆 22"/>
          <p:cNvSpPr/>
          <p:nvPr/>
        </p:nvSpPr>
        <p:spPr>
          <a:xfrm>
            <a:off x="3041263" y="1368202"/>
            <a:ext cx="2708882" cy="2476742"/>
          </a:xfrm>
          <a:prstGeom prst="ellipse">
            <a:avLst/>
          </a:prstGeom>
          <a:blipFill dpi="0" rotWithShape="1">
            <a:blip r:embed="rId1">
              <a:extLst>
                <a:ext uri="{28A0092B-C50C-407E-A947-70E740481C1C}">
                  <a14:useLocalDpi xmlns:a14="http://schemas.microsoft.com/office/drawing/2010/main" val="0"/>
                </a:ext>
              </a:extLst>
            </a:blip>
            <a:srcRect/>
            <a:stretch>
              <a:fillRect l="-51308" t="-7087" b="-7561"/>
            </a:stretch>
          </a:blipFill>
          <a:ln w="38100">
            <a:solidFill>
              <a:schemeClr val="bg1"/>
            </a:solidFill>
          </a:ln>
          <a:effectLst>
            <a:outerShdw blurRad="127000" dist="139700" dir="8100000" algn="tr" rotWithShape="0">
              <a:prstClr val="black">
                <a:alpha val="2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任意多边形 23"/>
          <p:cNvSpPr/>
          <p:nvPr/>
        </p:nvSpPr>
        <p:spPr>
          <a:xfrm>
            <a:off x="5973388" y="1979599"/>
            <a:ext cx="2076827" cy="3410829"/>
          </a:xfrm>
          <a:custGeom>
            <a:avLst/>
            <a:gdLst>
              <a:gd name="connsiteX0" fmla="*/ 0 w 1991320"/>
              <a:gd name="connsiteY0" fmla="*/ 199132 h 4063999"/>
              <a:gd name="connsiteX1" fmla="*/ 199132 w 1991320"/>
              <a:gd name="connsiteY1" fmla="*/ 0 h 4063999"/>
              <a:gd name="connsiteX2" fmla="*/ 1792188 w 1991320"/>
              <a:gd name="connsiteY2" fmla="*/ 0 h 4063999"/>
              <a:gd name="connsiteX3" fmla="*/ 1991320 w 1991320"/>
              <a:gd name="connsiteY3" fmla="*/ 199132 h 4063999"/>
              <a:gd name="connsiteX4" fmla="*/ 1991320 w 1991320"/>
              <a:gd name="connsiteY4" fmla="*/ 3864867 h 4063999"/>
              <a:gd name="connsiteX5" fmla="*/ 1792188 w 1991320"/>
              <a:gd name="connsiteY5" fmla="*/ 4063999 h 4063999"/>
              <a:gd name="connsiteX6" fmla="*/ 199132 w 1991320"/>
              <a:gd name="connsiteY6" fmla="*/ 4063999 h 4063999"/>
              <a:gd name="connsiteX7" fmla="*/ 0 w 1991320"/>
              <a:gd name="connsiteY7" fmla="*/ 3864867 h 4063999"/>
              <a:gd name="connsiteX8" fmla="*/ 0 w 1991320"/>
              <a:gd name="connsiteY8" fmla="*/ 199132 h 40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3999">
                <a:moveTo>
                  <a:pt x="0" y="199132"/>
                </a:moveTo>
                <a:cubicBezTo>
                  <a:pt x="0" y="89154"/>
                  <a:pt x="89154" y="0"/>
                  <a:pt x="199132" y="0"/>
                </a:cubicBezTo>
                <a:lnTo>
                  <a:pt x="1792188" y="0"/>
                </a:lnTo>
                <a:cubicBezTo>
                  <a:pt x="1902166" y="0"/>
                  <a:pt x="1991320" y="89154"/>
                  <a:pt x="1991320" y="199132"/>
                </a:cubicBezTo>
                <a:lnTo>
                  <a:pt x="1991320" y="3864867"/>
                </a:lnTo>
                <a:cubicBezTo>
                  <a:pt x="1991320" y="3974845"/>
                  <a:pt x="1902166" y="4063999"/>
                  <a:pt x="1792188" y="4063999"/>
                </a:cubicBezTo>
                <a:lnTo>
                  <a:pt x="199132" y="4063999"/>
                </a:lnTo>
                <a:cubicBezTo>
                  <a:pt x="89154" y="4063999"/>
                  <a:pt x="0" y="3974845"/>
                  <a:pt x="0" y="3864867"/>
                </a:cubicBezTo>
                <a:lnTo>
                  <a:pt x="0" y="199132"/>
                </a:lnTo>
                <a:close/>
              </a:path>
            </a:pathLst>
          </a:custGeom>
          <a:solidFill>
            <a:srgbClr val="00B0F0"/>
          </a:solidFill>
          <a:effectLst>
            <a:outerShdw blurRad="127000" dist="127000" dir="8100000" algn="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1163" tIns="2243115" rIns="341163" bIns="1292137" numCol="1" spcCol="1486" anchor="ctr" anchorCtr="0">
            <a:noAutofit/>
          </a:bodyPr>
          <a:lstStyle/>
          <a:p>
            <a:pPr algn="ctr" defTabSz="2132330">
              <a:lnSpc>
                <a:spcPct val="90000"/>
              </a:lnSpc>
              <a:spcBef>
                <a:spcPct val="0"/>
              </a:spcBef>
              <a:spcAft>
                <a:spcPct val="35000"/>
              </a:spcAft>
            </a:pPr>
            <a:endParaRPr lang="zh-CN" altLang="en-US" sz="4800"/>
          </a:p>
        </p:txBody>
      </p:sp>
      <p:sp>
        <p:nvSpPr>
          <p:cNvPr id="25" name="椭圆 24"/>
          <p:cNvSpPr/>
          <p:nvPr/>
        </p:nvSpPr>
        <p:spPr>
          <a:xfrm>
            <a:off x="5624535" y="3519121"/>
            <a:ext cx="2708882" cy="2529601"/>
          </a:xfrm>
          <a:prstGeom prst="ellipse">
            <a:avLst/>
          </a:prstGeom>
          <a:blipFill dpi="0" rotWithShape="1">
            <a:blip r:embed="rId2" cstate="print">
              <a:extLst>
                <a:ext uri="{28A0092B-C50C-407E-A947-70E740481C1C}">
                  <a14:useLocalDpi xmlns:a14="http://schemas.microsoft.com/office/drawing/2010/main" val="0"/>
                </a:ext>
              </a:extLst>
            </a:blip>
            <a:srcRect/>
            <a:stretch>
              <a:fillRect l="-16200" r="-18624"/>
            </a:stretch>
          </a:blipFill>
          <a:ln w="38100">
            <a:solidFill>
              <a:schemeClr val="bg1"/>
            </a:solidFill>
          </a:ln>
          <a:effectLst>
            <a:outerShdw blurRad="127000" dist="139700" dir="8100000" algn="tr" rotWithShape="0">
              <a:prstClr val="black">
                <a:alpha val="2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椭圆 25"/>
          <p:cNvSpPr/>
          <p:nvPr/>
        </p:nvSpPr>
        <p:spPr>
          <a:xfrm>
            <a:off x="432445" y="3519121"/>
            <a:ext cx="2708882" cy="2529601"/>
          </a:xfrm>
          <a:prstGeom prst="ellipse">
            <a:avLst/>
          </a:prstGeom>
          <a:blipFill dpi="0" rotWithShape="1">
            <a:blip r:embed="rId3" cstate="print">
              <a:extLst>
                <a:ext uri="{28A0092B-C50C-407E-A947-70E740481C1C}">
                  <a14:useLocalDpi xmlns:a14="http://schemas.microsoft.com/office/drawing/2010/main" val="0"/>
                </a:ext>
              </a:extLst>
            </a:blip>
            <a:srcRect/>
            <a:stretch>
              <a:fillRect l="-7718" r="-7718"/>
            </a:stretch>
          </a:blipFill>
          <a:ln w="38100">
            <a:solidFill>
              <a:schemeClr val="bg1"/>
            </a:solidFill>
          </a:ln>
          <a:effectLst>
            <a:outerShdw blurRad="127000" dist="139700" dir="8100000" algn="tr" rotWithShape="0">
              <a:prstClr val="black">
                <a:alpha val="2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任意多边形 33"/>
          <p:cNvSpPr/>
          <p:nvPr/>
        </p:nvSpPr>
        <p:spPr>
          <a:xfrm>
            <a:off x="8545869" y="1836833"/>
            <a:ext cx="2076827" cy="3410829"/>
          </a:xfrm>
          <a:custGeom>
            <a:avLst/>
            <a:gdLst>
              <a:gd name="connsiteX0" fmla="*/ 0 w 1991320"/>
              <a:gd name="connsiteY0" fmla="*/ 199132 h 4063999"/>
              <a:gd name="connsiteX1" fmla="*/ 199132 w 1991320"/>
              <a:gd name="connsiteY1" fmla="*/ 0 h 4063999"/>
              <a:gd name="connsiteX2" fmla="*/ 1792188 w 1991320"/>
              <a:gd name="connsiteY2" fmla="*/ 0 h 4063999"/>
              <a:gd name="connsiteX3" fmla="*/ 1991320 w 1991320"/>
              <a:gd name="connsiteY3" fmla="*/ 199132 h 4063999"/>
              <a:gd name="connsiteX4" fmla="*/ 1991320 w 1991320"/>
              <a:gd name="connsiteY4" fmla="*/ 3864867 h 4063999"/>
              <a:gd name="connsiteX5" fmla="*/ 1792188 w 1991320"/>
              <a:gd name="connsiteY5" fmla="*/ 4063999 h 4063999"/>
              <a:gd name="connsiteX6" fmla="*/ 199132 w 1991320"/>
              <a:gd name="connsiteY6" fmla="*/ 4063999 h 4063999"/>
              <a:gd name="connsiteX7" fmla="*/ 0 w 1991320"/>
              <a:gd name="connsiteY7" fmla="*/ 3864867 h 4063999"/>
              <a:gd name="connsiteX8" fmla="*/ 0 w 1991320"/>
              <a:gd name="connsiteY8" fmla="*/ 199132 h 406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3999">
                <a:moveTo>
                  <a:pt x="0" y="199132"/>
                </a:moveTo>
                <a:cubicBezTo>
                  <a:pt x="0" y="89154"/>
                  <a:pt x="89154" y="0"/>
                  <a:pt x="199132" y="0"/>
                </a:cubicBezTo>
                <a:lnTo>
                  <a:pt x="1792188" y="0"/>
                </a:lnTo>
                <a:cubicBezTo>
                  <a:pt x="1902166" y="0"/>
                  <a:pt x="1991320" y="89154"/>
                  <a:pt x="1991320" y="199132"/>
                </a:cubicBezTo>
                <a:lnTo>
                  <a:pt x="1991320" y="3864867"/>
                </a:lnTo>
                <a:cubicBezTo>
                  <a:pt x="1991320" y="3974845"/>
                  <a:pt x="1902166" y="4063999"/>
                  <a:pt x="1792188" y="4063999"/>
                </a:cubicBezTo>
                <a:lnTo>
                  <a:pt x="199132" y="4063999"/>
                </a:lnTo>
                <a:cubicBezTo>
                  <a:pt x="89154" y="4063999"/>
                  <a:pt x="0" y="3974845"/>
                  <a:pt x="0" y="3864867"/>
                </a:cubicBezTo>
                <a:lnTo>
                  <a:pt x="0" y="199132"/>
                </a:lnTo>
                <a:close/>
              </a:path>
            </a:pathLst>
          </a:custGeom>
          <a:solidFill>
            <a:srgbClr val="0070C0"/>
          </a:solidFill>
          <a:effectLst>
            <a:outerShdw blurRad="127000" dist="127000" dir="8100000" algn="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1163" tIns="2243115" rIns="341163" bIns="1292137" numCol="1" spcCol="1486" anchor="ctr" anchorCtr="0">
            <a:noAutofit/>
          </a:bodyPr>
          <a:lstStyle/>
          <a:p>
            <a:pPr algn="ctr" defTabSz="2132330">
              <a:lnSpc>
                <a:spcPct val="90000"/>
              </a:lnSpc>
              <a:spcBef>
                <a:spcPct val="0"/>
              </a:spcBef>
              <a:spcAft>
                <a:spcPct val="35000"/>
              </a:spcAft>
            </a:pPr>
            <a:endParaRPr lang="zh-CN" altLang="en-US" sz="4800"/>
          </a:p>
        </p:txBody>
      </p:sp>
      <p:sp>
        <p:nvSpPr>
          <p:cNvPr id="35" name="椭圆 34"/>
          <p:cNvSpPr/>
          <p:nvPr/>
        </p:nvSpPr>
        <p:spPr>
          <a:xfrm>
            <a:off x="8236731" y="1368202"/>
            <a:ext cx="2708882" cy="2476742"/>
          </a:xfrm>
          <a:prstGeom prst="ellipse">
            <a:avLst/>
          </a:prstGeom>
          <a:blipFill dpi="0" rotWithShape="1">
            <a:blip r:embed="rId4">
              <a:extLst>
                <a:ext uri="{28A0092B-C50C-407E-A947-70E740481C1C}">
                  <a14:useLocalDpi xmlns:a14="http://schemas.microsoft.com/office/drawing/2010/main" val="0"/>
                </a:ext>
              </a:extLst>
            </a:blip>
            <a:srcRect/>
            <a:stretch>
              <a:fillRect l="-47860" t="1" r="-49873" b="-5907"/>
            </a:stretch>
          </a:blipFill>
          <a:ln w="38100">
            <a:solidFill>
              <a:schemeClr val="bg1"/>
            </a:solidFill>
          </a:ln>
          <a:effectLst>
            <a:outerShdw blurRad="127000" dist="139700" dir="8100000" algn="tr" rotWithShape="0">
              <a:prstClr val="black">
                <a:alpha val="2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36" name="组合 35"/>
          <p:cNvGrpSpPr/>
          <p:nvPr/>
        </p:nvGrpSpPr>
        <p:grpSpPr>
          <a:xfrm>
            <a:off x="1066991" y="1752065"/>
            <a:ext cx="1505440" cy="480233"/>
            <a:chOff x="4334734" y="1608049"/>
            <a:chExt cx="1505440" cy="480233"/>
          </a:xfrm>
        </p:grpSpPr>
        <p:sp>
          <p:nvSpPr>
            <p:cNvPr id="37" name="圆角矩形 36"/>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8" name="TextBox 37"/>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董 事 长</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259081" y="1752065"/>
            <a:ext cx="1505440" cy="480233"/>
            <a:chOff x="4334734" y="1608049"/>
            <a:chExt cx="1505440" cy="480233"/>
          </a:xfrm>
        </p:grpSpPr>
        <p:sp>
          <p:nvSpPr>
            <p:cNvPr id="44" name="圆角矩形 43"/>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45" name="TextBox 44"/>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董 事 长</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3636094" y="5007545"/>
            <a:ext cx="1505440" cy="480233"/>
            <a:chOff x="4334734" y="1608049"/>
            <a:chExt cx="1505440" cy="480233"/>
          </a:xfrm>
        </p:grpSpPr>
        <p:sp>
          <p:nvSpPr>
            <p:cNvPr id="47" name="圆角矩形 46"/>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48" name="TextBox 47"/>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董 事 长</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8828184" y="5007545"/>
            <a:ext cx="1505440" cy="480233"/>
            <a:chOff x="4334734" y="1608049"/>
            <a:chExt cx="1505440" cy="480233"/>
          </a:xfrm>
        </p:grpSpPr>
        <p:sp>
          <p:nvSpPr>
            <p:cNvPr id="61" name="圆角矩形 60"/>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2" name="TextBox 61"/>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董 事 长</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64493" y="2506956"/>
            <a:ext cx="9793088" cy="2403012"/>
            <a:chOff x="864493" y="2506956"/>
            <a:chExt cx="9793088" cy="2403012"/>
          </a:xfrm>
        </p:grpSpPr>
        <p:sp>
          <p:nvSpPr>
            <p:cNvPr id="63" name="TextBox 62"/>
            <p:cNvSpPr txBox="1"/>
            <p:nvPr/>
          </p:nvSpPr>
          <p:spPr>
            <a:xfrm>
              <a:off x="864493" y="2506956"/>
              <a:ext cx="2016224" cy="877470"/>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bg1"/>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bg1"/>
                  </a:solidFill>
                  <a:latin typeface="微软雅黑" panose="020B0503020204020204" pitchFamily="34" charset="-122"/>
                  <a:ea typeface="微软雅黑" panose="020B0503020204020204" pitchFamily="34" charset="-122"/>
                </a:rPr>
                <a:t>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bg1"/>
                  </a:solidFill>
                  <a:latin typeface="微软雅黑" panose="020B0503020204020204" pitchFamily="34" charset="-122"/>
                  <a:ea typeface="微软雅黑" panose="020B0503020204020204" pitchFamily="34" charset="-122"/>
                </a:rPr>
                <a:t>的文字</a:t>
              </a:r>
              <a:r>
                <a:rPr lang="zh-CN" altLang="en-US" sz="1100" spc="100" dirty="0">
                  <a:solidFill>
                    <a:schemeClr val="bg1"/>
                  </a:solidFill>
                  <a:latin typeface="微软雅黑" panose="020B0503020204020204" pitchFamily="34" charset="-122"/>
                  <a:ea typeface="微软雅黑" panose="020B0503020204020204" pitchFamily="34" charset="-122"/>
                </a:rPr>
                <a:t>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a:t>
              </a:r>
              <a:endParaRPr lang="en-US" altLang="zh-CN" sz="1100" spc="100" dirty="0" smtClean="0">
                <a:solidFill>
                  <a:schemeClr val="bg1"/>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3456781" y="4032498"/>
              <a:ext cx="2016224" cy="877470"/>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bg1"/>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bg1"/>
                  </a:solidFill>
                  <a:latin typeface="微软雅黑" panose="020B0503020204020204" pitchFamily="34" charset="-122"/>
                  <a:ea typeface="微软雅黑" panose="020B0503020204020204" pitchFamily="34" charset="-122"/>
                </a:rPr>
                <a:t>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bg1"/>
                  </a:solidFill>
                  <a:latin typeface="微软雅黑" panose="020B0503020204020204" pitchFamily="34" charset="-122"/>
                  <a:ea typeface="微软雅黑" panose="020B0503020204020204" pitchFamily="34" charset="-122"/>
                </a:rPr>
                <a:t>的文字</a:t>
              </a:r>
              <a:r>
                <a:rPr lang="zh-CN" altLang="en-US" sz="1100" spc="100" dirty="0">
                  <a:solidFill>
                    <a:schemeClr val="bg1"/>
                  </a:solidFill>
                  <a:latin typeface="微软雅黑" panose="020B0503020204020204" pitchFamily="34" charset="-122"/>
                  <a:ea typeface="微软雅黑" panose="020B0503020204020204" pitchFamily="34" charset="-122"/>
                </a:rPr>
                <a:t>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a:t>
              </a:r>
              <a:endParaRPr lang="en-US" altLang="zh-CN" sz="1100" spc="100" dirty="0" smtClean="0">
                <a:solidFill>
                  <a:schemeClr val="bg1"/>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6049069" y="2506956"/>
              <a:ext cx="2016224" cy="877470"/>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bg1"/>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bg1"/>
                  </a:solidFill>
                  <a:latin typeface="微软雅黑" panose="020B0503020204020204" pitchFamily="34" charset="-122"/>
                  <a:ea typeface="微软雅黑" panose="020B0503020204020204" pitchFamily="34" charset="-122"/>
                </a:rPr>
                <a:t>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bg1"/>
                  </a:solidFill>
                  <a:latin typeface="微软雅黑" panose="020B0503020204020204" pitchFamily="34" charset="-122"/>
                  <a:ea typeface="微软雅黑" panose="020B0503020204020204" pitchFamily="34" charset="-122"/>
                </a:rPr>
                <a:t>的文字</a:t>
              </a:r>
              <a:r>
                <a:rPr lang="zh-CN" altLang="en-US" sz="1100" spc="100" dirty="0">
                  <a:solidFill>
                    <a:schemeClr val="bg1"/>
                  </a:solidFill>
                  <a:latin typeface="微软雅黑" panose="020B0503020204020204" pitchFamily="34" charset="-122"/>
                  <a:ea typeface="微软雅黑" panose="020B0503020204020204" pitchFamily="34" charset="-122"/>
                </a:rPr>
                <a:t>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a:t>
              </a:r>
              <a:endParaRPr lang="en-US" altLang="zh-CN" sz="1100" spc="100" dirty="0" smtClean="0">
                <a:solidFill>
                  <a:schemeClr val="bg1"/>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8641357" y="4032498"/>
              <a:ext cx="2016224" cy="877470"/>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bg1"/>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bg1"/>
                  </a:solidFill>
                  <a:latin typeface="微软雅黑" panose="020B0503020204020204" pitchFamily="34" charset="-122"/>
                  <a:ea typeface="微软雅黑" panose="020B0503020204020204" pitchFamily="34" charset="-122"/>
                </a:rPr>
                <a:t>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文字你</a:t>
              </a:r>
              <a:r>
                <a:rPr lang="zh-CN" altLang="en-US" sz="1100" spc="100" dirty="0">
                  <a:solidFill>
                    <a:schemeClr val="bg1"/>
                  </a:solidFill>
                  <a:latin typeface="微软雅黑" panose="020B0503020204020204" pitchFamily="34" charset="-122"/>
                  <a:ea typeface="微软雅黑" panose="020B0503020204020204" pitchFamily="34" charset="-122"/>
                </a:rPr>
                <a:t>的文字你的文字你的文字你</a:t>
              </a:r>
              <a:r>
                <a:rPr lang="zh-CN" altLang="en-US" sz="1100" spc="100" dirty="0" smtClean="0">
                  <a:solidFill>
                    <a:schemeClr val="bg1"/>
                  </a:solidFill>
                  <a:latin typeface="微软雅黑" panose="020B0503020204020204" pitchFamily="34" charset="-122"/>
                  <a:ea typeface="微软雅黑" panose="020B0503020204020204" pitchFamily="34" charset="-122"/>
                </a:rPr>
                <a:t>的文字</a:t>
              </a:r>
              <a:r>
                <a:rPr lang="zh-CN" altLang="en-US" sz="1100" spc="100" dirty="0">
                  <a:solidFill>
                    <a:schemeClr val="bg1"/>
                  </a:solidFill>
                  <a:latin typeface="微软雅黑" panose="020B0503020204020204" pitchFamily="34" charset="-122"/>
                  <a:ea typeface="微软雅黑" panose="020B0503020204020204" pitchFamily="34" charset="-122"/>
                </a:rPr>
                <a:t>你的</a:t>
              </a:r>
              <a:r>
                <a:rPr lang="zh-CN" altLang="en-US" sz="1100" spc="100" dirty="0" smtClean="0">
                  <a:solidFill>
                    <a:schemeClr val="bg1"/>
                  </a:solidFill>
                  <a:latin typeface="微软雅黑" panose="020B0503020204020204" pitchFamily="34" charset="-122"/>
                  <a:ea typeface="微软雅黑" panose="020B0503020204020204" pitchFamily="34" charset="-122"/>
                </a:rPr>
                <a:t>文字</a:t>
              </a:r>
              <a:endParaRPr lang="en-US" altLang="zh-CN" sz="1100" spc="100" dirty="0" smtClean="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5" presetClass="entr" presetSubtype="0" fill="hold" nodeType="withEffect">
                                  <p:stCondLst>
                                    <p:cond delay="700"/>
                                  </p:stCondLst>
                                  <p:childTnLst>
                                    <p:set>
                                      <p:cBhvr>
                                        <p:cTn id="18" dur="1" fill="hold">
                                          <p:stCondLst>
                                            <p:cond delay="0"/>
                                          </p:stCondLst>
                                        </p:cTn>
                                        <p:tgtEl>
                                          <p:spTgt spid="26"/>
                                        </p:tgtEl>
                                        <p:attrNameLst>
                                          <p:attrName>style.visibility</p:attrName>
                                        </p:attrNameLst>
                                      </p:cBhvr>
                                      <p:to>
                                        <p:strVal val="visible"/>
                                      </p:to>
                                    </p:set>
                                    <p:anim calcmode="lin" valueType="num">
                                      <p:cBhvr>
                                        <p:cTn id="19" dur="1000" fill="hold"/>
                                        <p:tgtEl>
                                          <p:spTgt spid="26"/>
                                        </p:tgtEl>
                                        <p:attrNameLst>
                                          <p:attrName>ppt_w</p:attrName>
                                        </p:attrNameLst>
                                      </p:cBhvr>
                                      <p:tavLst>
                                        <p:tav tm="0">
                                          <p:val>
                                            <p:fltVal val="0"/>
                                          </p:val>
                                        </p:tav>
                                        <p:tav tm="100000">
                                          <p:val>
                                            <p:strVal val="#ppt_w"/>
                                          </p:val>
                                        </p:tav>
                                      </p:tavLst>
                                    </p:anim>
                                    <p:anim calcmode="lin" valueType="num">
                                      <p:cBhvr>
                                        <p:cTn id="20" dur="1000" fill="hold"/>
                                        <p:tgtEl>
                                          <p:spTgt spid="26"/>
                                        </p:tgtEl>
                                        <p:attrNameLst>
                                          <p:attrName>ppt_h</p:attrName>
                                        </p:attrNameLst>
                                      </p:cBhvr>
                                      <p:tavLst>
                                        <p:tav tm="0">
                                          <p:val>
                                            <p:fltVal val="0"/>
                                          </p:val>
                                        </p:tav>
                                        <p:tav tm="100000">
                                          <p:val>
                                            <p:strVal val="#ppt_h"/>
                                          </p:val>
                                        </p:tav>
                                      </p:tavLst>
                                    </p:anim>
                                    <p:anim calcmode="lin" valueType="num">
                                      <p:cBhvr>
                                        <p:cTn id="21"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6"/>
                                        </p:tgtEl>
                                        <p:attrNameLst>
                                          <p:attrName>ppt_y</p:attrName>
                                        </p:attrNameLst>
                                      </p:cBhvr>
                                      <p:tavLst>
                                        <p:tav tm="0" fmla="#ppt_y+(sin(-2*pi*(1-$))*-#ppt_x+cos(-2*pi*(1-$))*(1-#ppt_y))*(1-$)">
                                          <p:val>
                                            <p:fltVal val="0"/>
                                          </p:val>
                                        </p:tav>
                                        <p:tav tm="100000">
                                          <p:val>
                                            <p:fltVal val="1"/>
                                          </p:val>
                                        </p:tav>
                                      </p:tavLst>
                                    </p:anim>
                                  </p:childTnLst>
                                </p:cTn>
                              </p:par>
                              <p:par>
                                <p:cTn id="23" presetID="22" presetClass="entr" presetSubtype="4" fill="hold" grpId="0" nodeType="withEffect">
                                  <p:stCondLst>
                                    <p:cond delay="160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49" presetClass="entr" presetSubtype="0" decel="100000" fill="hold" nodeType="withEffect">
                                  <p:stCondLst>
                                    <p:cond delay="160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 calcmode="lin" valueType="num">
                                      <p:cBhvr>
                                        <p:cTn id="30" dur="500" fill="hold"/>
                                        <p:tgtEl>
                                          <p:spTgt spid="36"/>
                                        </p:tgtEl>
                                        <p:attrNameLst>
                                          <p:attrName>style.rotation</p:attrName>
                                        </p:attrNameLst>
                                      </p:cBhvr>
                                      <p:tavLst>
                                        <p:tav tm="0">
                                          <p:val>
                                            <p:fltVal val="360"/>
                                          </p:val>
                                        </p:tav>
                                        <p:tav tm="100000">
                                          <p:val>
                                            <p:fltVal val="0"/>
                                          </p:val>
                                        </p:tav>
                                      </p:tavLst>
                                    </p:anim>
                                    <p:animEffect transition="in" filter="fade">
                                      <p:cBhvr>
                                        <p:cTn id="31" dur="500"/>
                                        <p:tgtEl>
                                          <p:spTgt spid="36"/>
                                        </p:tgtEl>
                                      </p:cBhvr>
                                    </p:animEffect>
                                  </p:childTnLst>
                                </p:cTn>
                              </p:par>
                              <p:par>
                                <p:cTn id="32" presetID="15" presetClass="entr" presetSubtype="0" fill="hold" nodeType="withEffect">
                                  <p:stCondLst>
                                    <p:cond delay="10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0" fill="hold"/>
                                        <p:tgtEl>
                                          <p:spTgt spid="23"/>
                                        </p:tgtEl>
                                        <p:attrNameLst>
                                          <p:attrName>ppt_w</p:attrName>
                                        </p:attrNameLst>
                                      </p:cBhvr>
                                      <p:tavLst>
                                        <p:tav tm="0">
                                          <p:val>
                                            <p:fltVal val="0"/>
                                          </p:val>
                                        </p:tav>
                                        <p:tav tm="100000">
                                          <p:val>
                                            <p:strVal val="#ppt_w"/>
                                          </p:val>
                                        </p:tav>
                                      </p:tavLst>
                                    </p:anim>
                                    <p:anim calcmode="lin" valueType="num">
                                      <p:cBhvr>
                                        <p:cTn id="35" dur="1000" fill="hold"/>
                                        <p:tgtEl>
                                          <p:spTgt spid="23"/>
                                        </p:tgtEl>
                                        <p:attrNameLst>
                                          <p:attrName>ppt_h</p:attrName>
                                        </p:attrNameLst>
                                      </p:cBhvr>
                                      <p:tavLst>
                                        <p:tav tm="0">
                                          <p:val>
                                            <p:fltVal val="0"/>
                                          </p:val>
                                        </p:tav>
                                        <p:tav tm="100000">
                                          <p:val>
                                            <p:strVal val="#ppt_h"/>
                                          </p:val>
                                        </p:tav>
                                      </p:tavLst>
                                    </p:anim>
                                    <p:anim calcmode="lin" valueType="num">
                                      <p:cBhvr>
                                        <p:cTn id="3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3"/>
                                        </p:tgtEl>
                                        <p:attrNameLst>
                                          <p:attrName>ppt_y</p:attrName>
                                        </p:attrNameLst>
                                      </p:cBhvr>
                                      <p:tavLst>
                                        <p:tav tm="0" fmla="#ppt_y+(sin(-2*pi*(1-$))*-#ppt_x+cos(-2*pi*(1-$))*(1-#ppt_y))*(1-$)">
                                          <p:val>
                                            <p:fltVal val="0"/>
                                          </p:val>
                                        </p:tav>
                                        <p:tav tm="100000">
                                          <p:val>
                                            <p:fltVal val="1"/>
                                          </p:val>
                                        </p:tav>
                                      </p:tavLst>
                                    </p:anim>
                                  </p:childTnLst>
                                </p:cTn>
                              </p:par>
                              <p:par>
                                <p:cTn id="38" presetID="22" presetClass="entr" presetSubtype="1" fill="hold" grpId="0" nodeType="withEffect">
                                  <p:stCondLst>
                                    <p:cond delay="180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par>
                                <p:cTn id="41" presetID="49" presetClass="entr" presetSubtype="0" decel="100000" fill="hold" nodeType="withEffect">
                                  <p:stCondLst>
                                    <p:cond delay="180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 calcmode="lin" valueType="num">
                                      <p:cBhvr>
                                        <p:cTn id="45" dur="500" fill="hold"/>
                                        <p:tgtEl>
                                          <p:spTgt spid="46"/>
                                        </p:tgtEl>
                                        <p:attrNameLst>
                                          <p:attrName>style.rotation</p:attrName>
                                        </p:attrNameLst>
                                      </p:cBhvr>
                                      <p:tavLst>
                                        <p:tav tm="0">
                                          <p:val>
                                            <p:fltVal val="360"/>
                                          </p:val>
                                        </p:tav>
                                        <p:tav tm="100000">
                                          <p:val>
                                            <p:fltVal val="0"/>
                                          </p:val>
                                        </p:tav>
                                      </p:tavLst>
                                    </p:anim>
                                    <p:animEffect transition="in" filter="fade">
                                      <p:cBhvr>
                                        <p:cTn id="46" dur="500"/>
                                        <p:tgtEl>
                                          <p:spTgt spid="46"/>
                                        </p:tgtEl>
                                      </p:cBhvr>
                                    </p:animEffect>
                                  </p:childTnLst>
                                </p:cTn>
                              </p:par>
                              <p:par>
                                <p:cTn id="47" presetID="15" presetClass="entr" presetSubtype="0" fill="hold" nodeType="withEffect">
                                  <p:stCondLst>
                                    <p:cond delay="1200"/>
                                  </p:stCondLst>
                                  <p:childTnLst>
                                    <p:set>
                                      <p:cBhvr>
                                        <p:cTn id="48" dur="1" fill="hold">
                                          <p:stCondLst>
                                            <p:cond delay="0"/>
                                          </p:stCondLst>
                                        </p:cTn>
                                        <p:tgtEl>
                                          <p:spTgt spid="25"/>
                                        </p:tgtEl>
                                        <p:attrNameLst>
                                          <p:attrName>style.visibility</p:attrName>
                                        </p:attrNameLst>
                                      </p:cBhvr>
                                      <p:to>
                                        <p:strVal val="visible"/>
                                      </p:to>
                                    </p:set>
                                    <p:anim calcmode="lin" valueType="num">
                                      <p:cBhvr>
                                        <p:cTn id="49" dur="1000" fill="hold"/>
                                        <p:tgtEl>
                                          <p:spTgt spid="25"/>
                                        </p:tgtEl>
                                        <p:attrNameLst>
                                          <p:attrName>ppt_w</p:attrName>
                                        </p:attrNameLst>
                                      </p:cBhvr>
                                      <p:tavLst>
                                        <p:tav tm="0">
                                          <p:val>
                                            <p:fltVal val="0"/>
                                          </p:val>
                                        </p:tav>
                                        <p:tav tm="100000">
                                          <p:val>
                                            <p:strVal val="#ppt_w"/>
                                          </p:val>
                                        </p:tav>
                                      </p:tavLst>
                                    </p:anim>
                                    <p:anim calcmode="lin" valueType="num">
                                      <p:cBhvr>
                                        <p:cTn id="50" dur="1000" fill="hold"/>
                                        <p:tgtEl>
                                          <p:spTgt spid="25"/>
                                        </p:tgtEl>
                                        <p:attrNameLst>
                                          <p:attrName>ppt_h</p:attrName>
                                        </p:attrNameLst>
                                      </p:cBhvr>
                                      <p:tavLst>
                                        <p:tav tm="0">
                                          <p:val>
                                            <p:fltVal val="0"/>
                                          </p:val>
                                        </p:tav>
                                        <p:tav tm="100000">
                                          <p:val>
                                            <p:strVal val="#ppt_h"/>
                                          </p:val>
                                        </p:tav>
                                      </p:tavLst>
                                    </p:anim>
                                    <p:anim calcmode="lin" valueType="num">
                                      <p:cBhvr>
                                        <p:cTn id="51"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25"/>
                                        </p:tgtEl>
                                        <p:attrNameLst>
                                          <p:attrName>ppt_y</p:attrName>
                                        </p:attrNameLst>
                                      </p:cBhvr>
                                      <p:tavLst>
                                        <p:tav tm="0" fmla="#ppt_y+(sin(-2*pi*(1-$))*-#ppt_x+cos(-2*pi*(1-$))*(1-#ppt_y))*(1-$)">
                                          <p:val>
                                            <p:fltVal val="0"/>
                                          </p:val>
                                        </p:tav>
                                        <p:tav tm="100000">
                                          <p:val>
                                            <p:fltVal val="1"/>
                                          </p:val>
                                        </p:tav>
                                      </p:tavLst>
                                    </p:anim>
                                  </p:childTnLst>
                                </p:cTn>
                              </p:par>
                              <p:par>
                                <p:cTn id="53" presetID="22" presetClass="entr" presetSubtype="4" fill="hold" grpId="0" nodeType="withEffect">
                                  <p:stCondLst>
                                    <p:cond delay="200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49" presetClass="entr" presetSubtype="0" decel="100000" fill="hold" nodeType="withEffect">
                                  <p:stCondLst>
                                    <p:cond delay="200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 calcmode="lin" valueType="num">
                                      <p:cBhvr>
                                        <p:cTn id="60" dur="500" fill="hold"/>
                                        <p:tgtEl>
                                          <p:spTgt spid="43"/>
                                        </p:tgtEl>
                                        <p:attrNameLst>
                                          <p:attrName>style.rotation</p:attrName>
                                        </p:attrNameLst>
                                      </p:cBhvr>
                                      <p:tavLst>
                                        <p:tav tm="0">
                                          <p:val>
                                            <p:fltVal val="360"/>
                                          </p:val>
                                        </p:tav>
                                        <p:tav tm="100000">
                                          <p:val>
                                            <p:fltVal val="0"/>
                                          </p:val>
                                        </p:tav>
                                      </p:tavLst>
                                    </p:anim>
                                    <p:animEffect transition="in" filter="fade">
                                      <p:cBhvr>
                                        <p:cTn id="61" dur="500"/>
                                        <p:tgtEl>
                                          <p:spTgt spid="43"/>
                                        </p:tgtEl>
                                      </p:cBhvr>
                                    </p:animEffect>
                                  </p:childTnLst>
                                </p:cTn>
                              </p:par>
                              <p:par>
                                <p:cTn id="62" presetID="15" presetClass="entr" presetSubtype="0" fill="hold" nodeType="withEffect">
                                  <p:stCondLst>
                                    <p:cond delay="1300"/>
                                  </p:stCondLst>
                                  <p:childTnLst>
                                    <p:set>
                                      <p:cBhvr>
                                        <p:cTn id="63" dur="1" fill="hold">
                                          <p:stCondLst>
                                            <p:cond delay="0"/>
                                          </p:stCondLst>
                                        </p:cTn>
                                        <p:tgtEl>
                                          <p:spTgt spid="35"/>
                                        </p:tgtEl>
                                        <p:attrNameLst>
                                          <p:attrName>style.visibility</p:attrName>
                                        </p:attrNameLst>
                                      </p:cBhvr>
                                      <p:to>
                                        <p:strVal val="visible"/>
                                      </p:to>
                                    </p:set>
                                    <p:anim calcmode="lin" valueType="num">
                                      <p:cBhvr>
                                        <p:cTn id="64" dur="1000" fill="hold"/>
                                        <p:tgtEl>
                                          <p:spTgt spid="35"/>
                                        </p:tgtEl>
                                        <p:attrNameLst>
                                          <p:attrName>ppt_w</p:attrName>
                                        </p:attrNameLst>
                                      </p:cBhvr>
                                      <p:tavLst>
                                        <p:tav tm="0">
                                          <p:val>
                                            <p:fltVal val="0"/>
                                          </p:val>
                                        </p:tav>
                                        <p:tav tm="100000">
                                          <p:val>
                                            <p:strVal val="#ppt_w"/>
                                          </p:val>
                                        </p:tav>
                                      </p:tavLst>
                                    </p:anim>
                                    <p:anim calcmode="lin" valueType="num">
                                      <p:cBhvr>
                                        <p:cTn id="65" dur="1000" fill="hold"/>
                                        <p:tgtEl>
                                          <p:spTgt spid="35"/>
                                        </p:tgtEl>
                                        <p:attrNameLst>
                                          <p:attrName>ppt_h</p:attrName>
                                        </p:attrNameLst>
                                      </p:cBhvr>
                                      <p:tavLst>
                                        <p:tav tm="0">
                                          <p:val>
                                            <p:fltVal val="0"/>
                                          </p:val>
                                        </p:tav>
                                        <p:tav tm="100000">
                                          <p:val>
                                            <p:strVal val="#ppt_h"/>
                                          </p:val>
                                        </p:tav>
                                      </p:tavLst>
                                    </p:anim>
                                    <p:anim calcmode="lin" valueType="num">
                                      <p:cBhvr>
                                        <p:cTn id="66"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35"/>
                                        </p:tgtEl>
                                        <p:attrNameLst>
                                          <p:attrName>ppt_y</p:attrName>
                                        </p:attrNameLst>
                                      </p:cBhvr>
                                      <p:tavLst>
                                        <p:tav tm="0" fmla="#ppt_y+(sin(-2*pi*(1-$))*-#ppt_x+cos(-2*pi*(1-$))*(1-#ppt_y))*(1-$)">
                                          <p:val>
                                            <p:fltVal val="0"/>
                                          </p:val>
                                        </p:tav>
                                        <p:tav tm="100000">
                                          <p:val>
                                            <p:fltVal val="1"/>
                                          </p:val>
                                        </p:tav>
                                      </p:tavLst>
                                    </p:anim>
                                  </p:childTnLst>
                                </p:cTn>
                              </p:par>
                              <p:par>
                                <p:cTn id="68" presetID="22" presetClass="entr" presetSubtype="1" fill="hold" grpId="0" nodeType="withEffect">
                                  <p:stCondLst>
                                    <p:cond delay="2000"/>
                                  </p:stCondLst>
                                  <p:childTnLst>
                                    <p:set>
                                      <p:cBhvr>
                                        <p:cTn id="69" dur="1" fill="hold">
                                          <p:stCondLst>
                                            <p:cond delay="0"/>
                                          </p:stCondLst>
                                        </p:cTn>
                                        <p:tgtEl>
                                          <p:spTgt spid="34"/>
                                        </p:tgtEl>
                                        <p:attrNameLst>
                                          <p:attrName>style.visibility</p:attrName>
                                        </p:attrNameLst>
                                      </p:cBhvr>
                                      <p:to>
                                        <p:strVal val="visible"/>
                                      </p:to>
                                    </p:set>
                                    <p:animEffect transition="in" filter="wipe(up)">
                                      <p:cBhvr>
                                        <p:cTn id="70" dur="500"/>
                                        <p:tgtEl>
                                          <p:spTgt spid="34"/>
                                        </p:tgtEl>
                                      </p:cBhvr>
                                    </p:animEffect>
                                  </p:childTnLst>
                                </p:cTn>
                              </p:par>
                              <p:par>
                                <p:cTn id="71" presetID="49" presetClass="entr" presetSubtype="0" decel="100000" fill="hold" nodeType="withEffect">
                                  <p:stCondLst>
                                    <p:cond delay="2000"/>
                                  </p:stCondLst>
                                  <p:childTnLst>
                                    <p:set>
                                      <p:cBhvr>
                                        <p:cTn id="72" dur="1" fill="hold">
                                          <p:stCondLst>
                                            <p:cond delay="0"/>
                                          </p:stCondLst>
                                        </p:cTn>
                                        <p:tgtEl>
                                          <p:spTgt spid="49"/>
                                        </p:tgtEl>
                                        <p:attrNameLst>
                                          <p:attrName>style.visibility</p:attrName>
                                        </p:attrNameLst>
                                      </p:cBhvr>
                                      <p:to>
                                        <p:strVal val="visible"/>
                                      </p:to>
                                    </p:set>
                                    <p:anim calcmode="lin" valueType="num">
                                      <p:cBhvr>
                                        <p:cTn id="73" dur="500" fill="hold"/>
                                        <p:tgtEl>
                                          <p:spTgt spid="49"/>
                                        </p:tgtEl>
                                        <p:attrNameLst>
                                          <p:attrName>ppt_w</p:attrName>
                                        </p:attrNameLst>
                                      </p:cBhvr>
                                      <p:tavLst>
                                        <p:tav tm="0">
                                          <p:val>
                                            <p:fltVal val="0"/>
                                          </p:val>
                                        </p:tav>
                                        <p:tav tm="100000">
                                          <p:val>
                                            <p:strVal val="#ppt_w"/>
                                          </p:val>
                                        </p:tav>
                                      </p:tavLst>
                                    </p:anim>
                                    <p:anim calcmode="lin" valueType="num">
                                      <p:cBhvr>
                                        <p:cTn id="74" dur="500" fill="hold"/>
                                        <p:tgtEl>
                                          <p:spTgt spid="49"/>
                                        </p:tgtEl>
                                        <p:attrNameLst>
                                          <p:attrName>ppt_h</p:attrName>
                                        </p:attrNameLst>
                                      </p:cBhvr>
                                      <p:tavLst>
                                        <p:tav tm="0">
                                          <p:val>
                                            <p:fltVal val="0"/>
                                          </p:val>
                                        </p:tav>
                                        <p:tav tm="100000">
                                          <p:val>
                                            <p:strVal val="#ppt_h"/>
                                          </p:val>
                                        </p:tav>
                                      </p:tavLst>
                                    </p:anim>
                                    <p:anim calcmode="lin" valueType="num">
                                      <p:cBhvr>
                                        <p:cTn id="75" dur="500" fill="hold"/>
                                        <p:tgtEl>
                                          <p:spTgt spid="49"/>
                                        </p:tgtEl>
                                        <p:attrNameLst>
                                          <p:attrName>style.rotation</p:attrName>
                                        </p:attrNameLst>
                                      </p:cBhvr>
                                      <p:tavLst>
                                        <p:tav tm="0">
                                          <p:val>
                                            <p:fltVal val="360"/>
                                          </p:val>
                                        </p:tav>
                                        <p:tav tm="100000">
                                          <p:val>
                                            <p:fltVal val="0"/>
                                          </p:val>
                                        </p:tav>
                                      </p:tavLst>
                                    </p:anim>
                                    <p:animEffect transition="in" filter="fade">
                                      <p:cBhvr>
                                        <p:cTn id="76" dur="500"/>
                                        <p:tgtEl>
                                          <p:spTgt spid="49"/>
                                        </p:tgtEl>
                                      </p:cBhvr>
                                    </p:animEffect>
                                  </p:childTnLst>
                                </p:cTn>
                              </p:par>
                              <p:par>
                                <p:cTn id="77" presetID="10" presetClass="entr" presetSubtype="0" fill="hold" nodeType="withEffect">
                                  <p:stCondLst>
                                    <p:cond delay="230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21" grpId="0" animBg="1"/>
      <p:bldP spid="22" grpId="0" animBg="1"/>
      <p:bldP spid="24"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biLevel thresh="75000"/>
            <a:extLst>
              <a:ext uri="{28A0092B-C50C-407E-A947-70E740481C1C}">
                <a14:useLocalDpi xmlns:a14="http://schemas.microsoft.com/office/drawing/2010/main" val="0"/>
              </a:ext>
            </a:extLst>
          </a:blip>
          <a:stretch>
            <a:fillRect/>
          </a:stretch>
        </p:blipFill>
        <p:spPr>
          <a:xfrm rot="12024599">
            <a:off x="-571401" y="2604509"/>
            <a:ext cx="9838087" cy="1500188"/>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97540">
            <a:off x="8674107" y="3815301"/>
            <a:ext cx="3463825" cy="3490907"/>
          </a:xfrm>
          <a:prstGeom prst="rect">
            <a:avLst/>
          </a:prstGeom>
        </p:spPr>
      </p:pic>
      <p:sp>
        <p:nvSpPr>
          <p:cNvPr id="5" name="圆角矩形标注 4"/>
          <p:cNvSpPr/>
          <p:nvPr/>
        </p:nvSpPr>
        <p:spPr>
          <a:xfrm>
            <a:off x="831480" y="2912780"/>
            <a:ext cx="1257149" cy="1965818"/>
          </a:xfrm>
          <a:prstGeom prst="wedgeRoundRectCallout">
            <a:avLst>
              <a:gd name="adj1" fmla="val -17823"/>
              <a:gd name="adj2" fmla="val -98657"/>
              <a:gd name="adj3" fmla="val 16667"/>
            </a:avLst>
          </a:prstGeom>
          <a:solidFill>
            <a:srgbClr val="00B0F0"/>
          </a:solid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nSpc>
                <a:spcPts val="1500"/>
              </a:lnSpc>
            </a:pPr>
            <a:r>
              <a:rPr lang="en-US" altLang="zh-CN" sz="1500" dirty="0" smtClean="0">
                <a:solidFill>
                  <a:schemeClr val="bg1"/>
                </a:solidFill>
                <a:latin typeface="微软雅黑" panose="020B0503020204020204" pitchFamily="34" charset="-122"/>
                <a:ea typeface="微软雅黑" panose="020B0503020204020204" pitchFamily="34" charset="-122"/>
              </a:rPr>
              <a:t>2011 </a:t>
            </a:r>
            <a:endParaRPr lang="en-US" altLang="zh-CN" sz="15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300" dirty="0">
                <a:latin typeface="微软雅黑" panose="020B0503020204020204" pitchFamily="34" charset="-122"/>
                <a:ea typeface="微软雅黑" panose="020B0503020204020204" pitchFamily="34" charset="-122"/>
              </a:rPr>
              <a:t>你的文字你的文字你的文字你的文字你的文字你的文字你的</a:t>
            </a:r>
            <a:r>
              <a:rPr lang="zh-CN" altLang="en-US" sz="1300" dirty="0" smtClean="0">
                <a:latin typeface="微软雅黑" panose="020B0503020204020204" pitchFamily="34" charset="-122"/>
                <a:ea typeface="微软雅黑" panose="020B0503020204020204" pitchFamily="34" charset="-122"/>
              </a:rPr>
              <a:t>文字</a:t>
            </a:r>
            <a:endParaRPr lang="zh-CN" altLang="en-US" sz="1300" dirty="0">
              <a:latin typeface="微软雅黑" panose="020B0503020204020204" pitchFamily="34" charset="-122"/>
              <a:ea typeface="微软雅黑" panose="020B0503020204020204" pitchFamily="34" charset="-122"/>
            </a:endParaRPr>
          </a:p>
        </p:txBody>
      </p:sp>
      <p:sp>
        <p:nvSpPr>
          <p:cNvPr id="20" name="圆角矩形标注 19"/>
          <p:cNvSpPr/>
          <p:nvPr/>
        </p:nvSpPr>
        <p:spPr>
          <a:xfrm>
            <a:off x="3244513" y="1357407"/>
            <a:ext cx="2932781" cy="1266938"/>
          </a:xfrm>
          <a:prstGeom prst="wedgeRoundRectCallout">
            <a:avLst>
              <a:gd name="adj1" fmla="val -73916"/>
              <a:gd name="adj2" fmla="val 72236"/>
              <a:gd name="adj3" fmla="val 16667"/>
            </a:avLst>
          </a:prstGeom>
          <a:solidFill>
            <a:srgbClr val="00B0F0"/>
          </a:solid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nSpc>
                <a:spcPts val="1500"/>
              </a:lnSpc>
            </a:pPr>
            <a:r>
              <a:rPr lang="en-US" altLang="zh-CN" sz="1500" dirty="0" smtClean="0">
                <a:solidFill>
                  <a:schemeClr val="bg1"/>
                </a:solidFill>
                <a:latin typeface="微软雅黑" panose="020B0503020204020204" pitchFamily="34" charset="-122"/>
                <a:ea typeface="微软雅黑" panose="020B0503020204020204" pitchFamily="34" charset="-122"/>
              </a:rPr>
              <a:t>2012 </a:t>
            </a:r>
            <a:endParaRPr lang="en-US" altLang="zh-CN" sz="15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300" dirty="0">
                <a:latin typeface="微软雅黑" panose="020B0503020204020204" pitchFamily="34" charset="-122"/>
                <a:ea typeface="微软雅黑" panose="020B0503020204020204" pitchFamily="34" charset="-122"/>
              </a:rPr>
              <a:t>你的文字你的文字你的文字你的文字你的文字你的文字你的文字</a:t>
            </a:r>
            <a:endParaRPr lang="zh-CN" altLang="en-US" sz="1300" dirty="0">
              <a:latin typeface="微软雅黑" panose="020B0503020204020204" pitchFamily="34" charset="-122"/>
              <a:ea typeface="微软雅黑" panose="020B0503020204020204" pitchFamily="34" charset="-122"/>
            </a:endParaRPr>
          </a:p>
          <a:p>
            <a:pPr>
              <a:lnSpc>
                <a:spcPts val="1500"/>
              </a:lnSpc>
            </a:pPr>
            <a:r>
              <a:rPr lang="zh-CN" altLang="en-US" sz="1300" dirty="0">
                <a:latin typeface="微软雅黑" panose="020B0503020204020204" pitchFamily="34" charset="-122"/>
                <a:ea typeface="微软雅黑" panose="020B0503020204020204" pitchFamily="34" charset="-122"/>
              </a:rPr>
              <a:t>你的文字你的文字你的文字你的文字你的文字你的文字</a:t>
            </a:r>
            <a:endParaRPr lang="zh-CN" altLang="en-US" sz="1300" dirty="0">
              <a:latin typeface="微软雅黑" panose="020B0503020204020204" pitchFamily="34" charset="-122"/>
              <a:ea typeface="微软雅黑" panose="020B0503020204020204" pitchFamily="34" charset="-122"/>
            </a:endParaRPr>
          </a:p>
        </p:txBody>
      </p:sp>
      <p:sp>
        <p:nvSpPr>
          <p:cNvPr id="21" name="圆角矩形标注 20"/>
          <p:cNvSpPr/>
          <p:nvPr/>
        </p:nvSpPr>
        <p:spPr>
          <a:xfrm>
            <a:off x="2664693" y="3700124"/>
            <a:ext cx="1280886" cy="1860630"/>
          </a:xfrm>
          <a:prstGeom prst="wedgeRoundRectCallout">
            <a:avLst>
              <a:gd name="adj1" fmla="val 99143"/>
              <a:gd name="adj2" fmla="val -63887"/>
              <a:gd name="adj3" fmla="val 16667"/>
            </a:avLst>
          </a:prstGeom>
          <a:solidFill>
            <a:srgbClr val="0070C0"/>
          </a:solid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nSpc>
                <a:spcPts val="1500"/>
              </a:lnSpc>
            </a:pPr>
            <a:r>
              <a:rPr lang="en-US" altLang="zh-CN" sz="1500" dirty="0" smtClean="0">
                <a:solidFill>
                  <a:schemeClr val="bg1"/>
                </a:solidFill>
                <a:latin typeface="微软雅黑" panose="020B0503020204020204" pitchFamily="34" charset="-122"/>
                <a:ea typeface="微软雅黑" panose="020B0503020204020204" pitchFamily="34" charset="-122"/>
              </a:rPr>
              <a:t>2013</a:t>
            </a:r>
            <a:endParaRPr lang="en-US" altLang="zh-CN" sz="15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300" dirty="0">
                <a:latin typeface="微软雅黑" panose="020B0503020204020204" pitchFamily="34" charset="-122"/>
                <a:ea typeface="微软雅黑" panose="020B0503020204020204" pitchFamily="34" charset="-122"/>
              </a:rPr>
              <a:t>你的文字你的文字你的文字你的文字你的文字你的文字你的</a:t>
            </a:r>
            <a:r>
              <a:rPr lang="zh-CN" altLang="en-US" sz="1300" dirty="0" smtClean="0">
                <a:latin typeface="微软雅黑" panose="020B0503020204020204" pitchFamily="34" charset="-122"/>
                <a:ea typeface="微软雅黑" panose="020B0503020204020204" pitchFamily="34" charset="-122"/>
              </a:rPr>
              <a:t>文字</a:t>
            </a:r>
            <a:endParaRPr lang="zh-CN" altLang="en-US" sz="13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4653" y="2437527"/>
            <a:ext cx="572363" cy="572363"/>
          </a:xfrm>
          <a:prstGeom prst="ellipse">
            <a:avLst/>
          </a:prstGeom>
          <a:solidFill>
            <a:schemeClr val="bg1"/>
          </a:solidFill>
          <a:ln w="38100">
            <a:noFill/>
          </a:ln>
          <a:effectLst>
            <a:outerShdw blurRad="127000" dist="127000" dir="8100000" algn="tr" rotWithShape="0">
              <a:prstClr val="black">
                <a:alpha val="20000"/>
              </a:prst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5614" y="3291341"/>
            <a:ext cx="572363" cy="572363"/>
          </a:xfrm>
          <a:prstGeom prst="ellipse">
            <a:avLst/>
          </a:prstGeom>
          <a:solidFill>
            <a:schemeClr val="bg1"/>
          </a:solidFill>
          <a:ln w="38100">
            <a:noFill/>
          </a:ln>
          <a:effectLst>
            <a:outerShdw blurRad="127000" dist="127000" dir="8100000" algn="tr" rotWithShape="0">
              <a:prstClr val="black">
                <a:alpha val="20000"/>
              </a:prstClr>
            </a:outerShdw>
          </a:effectLst>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342" y="2005479"/>
            <a:ext cx="572363" cy="572363"/>
          </a:xfrm>
          <a:prstGeom prst="ellipse">
            <a:avLst/>
          </a:prstGeom>
          <a:solidFill>
            <a:schemeClr val="bg1"/>
          </a:solidFill>
          <a:ln w="38100">
            <a:noFill/>
          </a:ln>
          <a:effectLst>
            <a:outerShdw blurRad="127000" dist="127000" dir="8100000" algn="tr" rotWithShape="0">
              <a:prstClr val="black">
                <a:alpha val="20000"/>
              </a:prstClr>
            </a:outerShdw>
          </a:effectLst>
        </p:spPr>
      </p:pic>
      <p:sp>
        <p:nvSpPr>
          <p:cNvPr id="22" name="圆角矩形标注 21"/>
          <p:cNvSpPr/>
          <p:nvPr/>
        </p:nvSpPr>
        <p:spPr>
          <a:xfrm>
            <a:off x="6481117" y="2291661"/>
            <a:ext cx="1250388" cy="1598516"/>
          </a:xfrm>
          <a:prstGeom prst="wedgeRoundRectCallout">
            <a:avLst>
              <a:gd name="adj1" fmla="val -94100"/>
              <a:gd name="adj2" fmla="val 49593"/>
              <a:gd name="adj3" fmla="val 16667"/>
            </a:avLst>
          </a:prstGeom>
          <a:solidFill>
            <a:srgbClr val="0070C0"/>
          </a:solid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nSpc>
                <a:spcPts val="1500"/>
              </a:lnSpc>
            </a:pPr>
            <a:r>
              <a:rPr lang="en-US" altLang="zh-CN" sz="1500" dirty="0" smtClean="0">
                <a:solidFill>
                  <a:schemeClr val="bg1"/>
                </a:solidFill>
                <a:latin typeface="微软雅黑" panose="020B0503020204020204" pitchFamily="34" charset="-122"/>
                <a:ea typeface="微软雅黑" panose="020B0503020204020204" pitchFamily="34" charset="-122"/>
              </a:rPr>
              <a:t>2014</a:t>
            </a:r>
            <a:endParaRPr lang="en-US" altLang="zh-CN" sz="1500" dirty="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100" dirty="0" smtClean="0">
                <a:latin typeface="微软雅黑" panose="020B0503020204020204" pitchFamily="34" charset="-122"/>
                <a:ea typeface="微软雅黑" panose="020B0503020204020204" pitchFamily="34" charset="-122"/>
              </a:rPr>
              <a:t>的</a:t>
            </a:r>
            <a:r>
              <a:rPr lang="zh-CN" altLang="en-US" sz="1100" dirty="0">
                <a:latin typeface="微软雅黑" panose="020B0503020204020204" pitchFamily="34" charset="-122"/>
                <a:ea typeface="微软雅黑" panose="020B0503020204020204" pitchFamily="34" charset="-122"/>
              </a:rPr>
              <a:t>文字你的文字你的文字你的文字你的文字你的文字你</a:t>
            </a:r>
            <a:r>
              <a:rPr lang="zh-CN" altLang="en-US" sz="1100" dirty="0" smtClean="0">
                <a:latin typeface="微软雅黑" panose="020B0503020204020204" pitchFamily="34" charset="-122"/>
                <a:ea typeface="微软雅黑" panose="020B0503020204020204" pitchFamily="34" charset="-122"/>
              </a:rPr>
              <a:t>的字你</a:t>
            </a:r>
            <a:r>
              <a:rPr lang="zh-CN" altLang="en-US" sz="1100" dirty="0">
                <a:latin typeface="微软雅黑" panose="020B0503020204020204" pitchFamily="34" charset="-122"/>
                <a:ea typeface="微软雅黑" panose="020B0503020204020204" pitchFamily="34" charset="-122"/>
              </a:rPr>
              <a:t>的</a:t>
            </a:r>
            <a:r>
              <a:rPr lang="zh-CN" altLang="en-US" sz="1100" dirty="0" smtClean="0">
                <a:latin typeface="微软雅黑" panose="020B0503020204020204" pitchFamily="34" charset="-122"/>
                <a:ea typeface="微软雅黑" panose="020B0503020204020204" pitchFamily="34" charset="-122"/>
              </a:rPr>
              <a:t>文字</a:t>
            </a:r>
            <a:endParaRPr lang="zh-CN" altLang="en-US" sz="110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021" y="3674153"/>
            <a:ext cx="572363" cy="572363"/>
          </a:xfrm>
          <a:prstGeom prst="ellipse">
            <a:avLst/>
          </a:prstGeom>
          <a:solidFill>
            <a:schemeClr val="bg1"/>
          </a:solidFill>
          <a:ln w="38100">
            <a:noFill/>
          </a:ln>
          <a:effectLst>
            <a:outerShdw blurRad="127000" dist="127000" dir="8100000" algn="tr" rotWithShape="0">
              <a:prstClr val="black">
                <a:alpha val="20000"/>
              </a:prstClr>
            </a:outerShdw>
          </a:effectLst>
        </p:spPr>
      </p:pic>
      <p:sp>
        <p:nvSpPr>
          <p:cNvPr id="23" name="圆角矩形标注 22"/>
          <p:cNvSpPr/>
          <p:nvPr/>
        </p:nvSpPr>
        <p:spPr>
          <a:xfrm>
            <a:off x="4608909" y="4836398"/>
            <a:ext cx="2367363" cy="1433653"/>
          </a:xfrm>
          <a:prstGeom prst="wedgeRoundRectCallout">
            <a:avLst>
              <a:gd name="adj1" fmla="val 96949"/>
              <a:gd name="adj2" fmla="val -57945"/>
              <a:gd name="adj3" fmla="val 16667"/>
            </a:avLst>
          </a:prstGeom>
          <a:solidFill>
            <a:srgbClr val="00B0F0"/>
          </a:solid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nSpc>
                <a:spcPts val="1500"/>
              </a:lnSpc>
            </a:pPr>
            <a:r>
              <a:rPr lang="en-US" altLang="zh-CN" sz="1500" dirty="0" smtClean="0">
                <a:solidFill>
                  <a:schemeClr val="bg1"/>
                </a:solidFill>
                <a:latin typeface="微软雅黑" panose="020B0503020204020204" pitchFamily="34" charset="-122"/>
                <a:ea typeface="微软雅黑" panose="020B0503020204020204" pitchFamily="34" charset="-122"/>
              </a:rPr>
              <a:t>2015 </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nSpc>
                <a:spcPts val="1500"/>
              </a:lnSpc>
            </a:pPr>
            <a:r>
              <a:rPr lang="zh-CN" altLang="en-US" sz="1100" dirty="0" smtClean="0">
                <a:latin typeface="微软雅黑" panose="020B0503020204020204" pitchFamily="34" charset="-122"/>
                <a:ea typeface="微软雅黑" panose="020B0503020204020204" pitchFamily="34" charset="-122"/>
              </a:rPr>
              <a:t>你的文字你的文字你的文字你的文字你的文字</a:t>
            </a:r>
            <a:r>
              <a:rPr lang="zh-CN" altLang="en-US" sz="1100" dirty="0">
                <a:latin typeface="微软雅黑" panose="020B0503020204020204" pitchFamily="34" charset="-122"/>
                <a:ea typeface="微软雅黑" panose="020B0503020204020204" pitchFamily="34" charset="-122"/>
              </a:rPr>
              <a:t>你的文字你的文字</a:t>
            </a:r>
            <a:endParaRPr lang="zh-CN" altLang="en-US" sz="1100" dirty="0">
              <a:latin typeface="微软雅黑" panose="020B0503020204020204" pitchFamily="34" charset="-122"/>
              <a:ea typeface="微软雅黑" panose="020B0503020204020204" pitchFamily="34" charset="-122"/>
            </a:endParaRPr>
          </a:p>
          <a:p>
            <a:pPr>
              <a:lnSpc>
                <a:spcPts val="1500"/>
              </a:lnSpc>
            </a:pPr>
            <a:r>
              <a:rPr lang="zh-CN" altLang="en-US" sz="1100" dirty="0">
                <a:latin typeface="微软雅黑" panose="020B0503020204020204" pitchFamily="34" charset="-122"/>
                <a:ea typeface="微软雅黑" panose="020B0503020204020204" pitchFamily="34" charset="-122"/>
              </a:rPr>
              <a:t>你的文字你的</a:t>
            </a:r>
            <a:r>
              <a:rPr lang="zh-CN" altLang="en-US" sz="1100" dirty="0" smtClean="0">
                <a:latin typeface="微软雅黑" panose="020B0503020204020204" pitchFamily="34" charset="-122"/>
                <a:ea typeface="微软雅黑" panose="020B0503020204020204" pitchFamily="34" charset="-122"/>
              </a:rPr>
              <a:t>文字</a:t>
            </a:r>
            <a:r>
              <a:rPr lang="zh-CN" altLang="en-US" sz="1100" dirty="0">
                <a:latin typeface="微软雅黑" panose="020B0503020204020204" pitchFamily="34" charset="-122"/>
                <a:ea typeface="微软雅黑" panose="020B0503020204020204" pitchFamily="34" charset="-122"/>
              </a:rPr>
              <a:t>你的文字你的</a:t>
            </a:r>
            <a:r>
              <a:rPr lang="zh-CN" altLang="en-US" sz="1100" dirty="0" smtClean="0">
                <a:latin typeface="微软雅黑" panose="020B0503020204020204" pitchFamily="34" charset="-122"/>
                <a:ea typeface="微软雅黑" panose="020B0503020204020204" pitchFamily="34" charset="-122"/>
              </a:rPr>
              <a:t>文字</a:t>
            </a:r>
            <a:r>
              <a:rPr lang="zh-CN" altLang="en-US" sz="1100" dirty="0">
                <a:latin typeface="微软雅黑" panose="020B0503020204020204" pitchFamily="34" charset="-122"/>
                <a:ea typeface="微软雅黑" panose="020B0503020204020204" pitchFamily="34" charset="-122"/>
              </a:rPr>
              <a:t>你的文字你的</a:t>
            </a:r>
            <a:r>
              <a:rPr lang="zh-CN" altLang="en-US" sz="1100" dirty="0" smtClean="0">
                <a:latin typeface="微软雅黑" panose="020B0503020204020204" pitchFamily="34" charset="-122"/>
                <a:ea typeface="微软雅黑" panose="020B0503020204020204" pitchFamily="34" charset="-122"/>
              </a:rPr>
              <a:t>文字</a:t>
            </a:r>
            <a:endParaRPr lang="zh-CN" altLang="en-US" sz="11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811" y="4529460"/>
            <a:ext cx="572363" cy="572363"/>
          </a:xfrm>
          <a:prstGeom prst="ellipse">
            <a:avLst/>
          </a:prstGeom>
          <a:solidFill>
            <a:schemeClr val="bg1"/>
          </a:solidFill>
          <a:ln w="38100">
            <a:noFill/>
          </a:ln>
          <a:effectLst>
            <a:outerShdw blurRad="127000" dist="127000" dir="8100000" algn="tr" rotWithShape="0">
              <a:prstClr val="black">
                <a:alpha val="20000"/>
              </a:prstClr>
            </a:outerShdw>
          </a:effectLst>
        </p:spPr>
      </p:pic>
      <p:sp>
        <p:nvSpPr>
          <p:cNvPr id="24" name="TextBox 23"/>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需求分析</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7" name="组合 26"/>
          <p:cNvGrpSpPr/>
          <p:nvPr/>
        </p:nvGrpSpPr>
        <p:grpSpPr>
          <a:xfrm>
            <a:off x="-1" y="298578"/>
            <a:ext cx="2453610" cy="443618"/>
            <a:chOff x="-1" y="298578"/>
            <a:chExt cx="2453610" cy="443618"/>
          </a:xfrm>
        </p:grpSpPr>
        <p:sp>
          <p:nvSpPr>
            <p:cNvPr id="28" name="矩形 27"/>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 y="648122"/>
              <a:ext cx="2453610" cy="94074"/>
              <a:chOff x="-1" y="648122"/>
              <a:chExt cx="2453610" cy="94074"/>
            </a:xfrm>
          </p:grpSpPr>
          <p:cxnSp>
            <p:nvCxnSpPr>
              <p:cNvPr id="32" name="直接连接符 3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TextBox 33"/>
          <p:cNvSpPr txBox="1"/>
          <p:nvPr/>
        </p:nvSpPr>
        <p:spPr>
          <a:xfrm>
            <a:off x="7993751" y="1224186"/>
            <a:ext cx="2879854" cy="2993434"/>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 你的文字你的文字你的文字你的文字你的文字你的文字你的文字你的文字你的文字你的文字你的文字你的文字你的文字你的文字你的文字你的文字你的文字你的文字你的文字你的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 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8000">
        <p:fade/>
      </p:transition>
    </mc:Choice>
    <mc:Fallback>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par>
                                <p:cTn id="17" presetID="10" presetClass="entr" presetSubtype="0" fill="hold" nodeType="withEffect">
                                  <p:stCondLst>
                                    <p:cond delay="1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6" presetClass="emph" presetSubtype="0" fill="hold" nodeType="withEffect">
                                  <p:stCondLst>
                                    <p:cond delay="1100"/>
                                  </p:stCondLst>
                                  <p:childTnLst>
                                    <p:animScale>
                                      <p:cBhvr>
                                        <p:cTn id="21" dur="800" fill="hold"/>
                                        <p:tgtEl>
                                          <p:spTgt spid="14"/>
                                        </p:tgtEl>
                                      </p:cBhvr>
                                      <p:by x="150000" y="150000"/>
                                    </p:animScale>
                                  </p:childTnLst>
                                </p:cTn>
                              </p:par>
                              <p:par>
                                <p:cTn id="22" presetID="6" presetClass="emph" presetSubtype="0" fill="hold" nodeType="withEffect">
                                  <p:stCondLst>
                                    <p:cond delay="1600"/>
                                  </p:stCondLst>
                                  <p:childTnLst>
                                    <p:animScale>
                                      <p:cBhvr>
                                        <p:cTn id="23" dur="800" fill="hold"/>
                                        <p:tgtEl>
                                          <p:spTgt spid="14"/>
                                        </p:tgtEl>
                                      </p:cBhvr>
                                      <p:by x="60000" y="60000"/>
                                    </p:animScale>
                                  </p:childTnLst>
                                </p:cTn>
                              </p:par>
                              <p:par>
                                <p:cTn id="24" presetID="22" presetClass="entr" presetSubtype="1" fill="hold" grpId="0" nodeType="withEffect">
                                  <p:stCondLst>
                                    <p:cond delay="160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900"/>
                                        <p:tgtEl>
                                          <p:spTgt spid="5"/>
                                        </p:tgtEl>
                                      </p:cBhvr>
                                    </p:animEffect>
                                  </p:childTnLst>
                                </p:cTn>
                              </p:par>
                              <p:par>
                                <p:cTn id="27" presetID="10" presetClass="entr" presetSubtype="0" fill="hold" nodeType="withEffect">
                                  <p:stCondLst>
                                    <p:cond delay="2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6" presetClass="emph" presetSubtype="0" fill="hold" nodeType="withEffect">
                                  <p:stCondLst>
                                    <p:cond delay="2500"/>
                                  </p:stCondLst>
                                  <p:childTnLst>
                                    <p:animScale>
                                      <p:cBhvr>
                                        <p:cTn id="31" dur="800" fill="hold"/>
                                        <p:tgtEl>
                                          <p:spTgt spid="15"/>
                                        </p:tgtEl>
                                      </p:cBhvr>
                                      <p:by x="150000" y="150000"/>
                                    </p:animScale>
                                  </p:childTnLst>
                                </p:cTn>
                              </p:par>
                              <p:par>
                                <p:cTn id="32" presetID="6" presetClass="emph" presetSubtype="0" fill="hold" nodeType="withEffect">
                                  <p:stCondLst>
                                    <p:cond delay="3000"/>
                                  </p:stCondLst>
                                  <p:childTnLst>
                                    <p:animScale>
                                      <p:cBhvr>
                                        <p:cTn id="33" dur="800" fill="hold"/>
                                        <p:tgtEl>
                                          <p:spTgt spid="15"/>
                                        </p:tgtEl>
                                      </p:cBhvr>
                                      <p:by x="60000" y="60000"/>
                                    </p:animScale>
                                  </p:childTnLst>
                                </p:cTn>
                              </p:par>
                              <p:par>
                                <p:cTn id="34" presetID="22" presetClass="entr" presetSubtype="8" fill="hold" grpId="0" nodeType="withEffect">
                                  <p:stCondLst>
                                    <p:cond delay="300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900"/>
                                        <p:tgtEl>
                                          <p:spTgt spid="20"/>
                                        </p:tgtEl>
                                      </p:cBhvr>
                                    </p:animEffect>
                                  </p:childTnLst>
                                </p:cTn>
                              </p:par>
                              <p:par>
                                <p:cTn id="37" presetID="10" presetClass="entr" presetSubtype="0" fill="hold" nodeType="withEffect">
                                  <p:stCondLst>
                                    <p:cond delay="38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6" presetClass="emph" presetSubtype="0" fill="hold" nodeType="withEffect">
                                  <p:stCondLst>
                                    <p:cond delay="3800"/>
                                  </p:stCondLst>
                                  <p:childTnLst>
                                    <p:animScale>
                                      <p:cBhvr>
                                        <p:cTn id="41" dur="800" fill="hold"/>
                                        <p:tgtEl>
                                          <p:spTgt spid="16"/>
                                        </p:tgtEl>
                                      </p:cBhvr>
                                      <p:by x="150000" y="150000"/>
                                    </p:animScale>
                                  </p:childTnLst>
                                </p:cTn>
                              </p:par>
                              <p:par>
                                <p:cTn id="42" presetID="6" presetClass="emph" presetSubtype="0" fill="hold" nodeType="withEffect">
                                  <p:stCondLst>
                                    <p:cond delay="4300"/>
                                  </p:stCondLst>
                                  <p:childTnLst>
                                    <p:animScale>
                                      <p:cBhvr>
                                        <p:cTn id="43" dur="800" fill="hold"/>
                                        <p:tgtEl>
                                          <p:spTgt spid="16"/>
                                        </p:tgtEl>
                                      </p:cBhvr>
                                      <p:by x="60000" y="60000"/>
                                    </p:animScale>
                                  </p:childTnLst>
                                </p:cTn>
                              </p:par>
                              <p:par>
                                <p:cTn id="44" presetID="22" presetClass="entr" presetSubtype="2" fill="hold" grpId="0" nodeType="withEffect">
                                  <p:stCondLst>
                                    <p:cond delay="430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900"/>
                                        <p:tgtEl>
                                          <p:spTgt spid="21"/>
                                        </p:tgtEl>
                                      </p:cBhvr>
                                    </p:animEffect>
                                  </p:childTnLst>
                                </p:cTn>
                              </p:par>
                              <p:par>
                                <p:cTn id="47" presetID="10" presetClass="entr" presetSubtype="0" fill="hold" nodeType="withEffect">
                                  <p:stCondLst>
                                    <p:cond delay="51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6" presetClass="emph" presetSubtype="0" fill="hold" nodeType="withEffect">
                                  <p:stCondLst>
                                    <p:cond delay="5100"/>
                                  </p:stCondLst>
                                  <p:childTnLst>
                                    <p:animScale>
                                      <p:cBhvr>
                                        <p:cTn id="51" dur="800" fill="hold"/>
                                        <p:tgtEl>
                                          <p:spTgt spid="17"/>
                                        </p:tgtEl>
                                      </p:cBhvr>
                                      <p:by x="150000" y="150000"/>
                                    </p:animScale>
                                  </p:childTnLst>
                                </p:cTn>
                              </p:par>
                              <p:par>
                                <p:cTn id="52" presetID="6" presetClass="emph" presetSubtype="0" fill="hold" nodeType="withEffect">
                                  <p:stCondLst>
                                    <p:cond delay="5500"/>
                                  </p:stCondLst>
                                  <p:childTnLst>
                                    <p:animScale>
                                      <p:cBhvr>
                                        <p:cTn id="53" dur="800" fill="hold"/>
                                        <p:tgtEl>
                                          <p:spTgt spid="17"/>
                                        </p:tgtEl>
                                      </p:cBhvr>
                                      <p:by x="60000" y="60000"/>
                                    </p:animScale>
                                  </p:childTnLst>
                                </p:cTn>
                              </p:par>
                              <p:par>
                                <p:cTn id="54" presetID="22" presetClass="entr" presetSubtype="8" fill="hold" grpId="0" nodeType="withEffect">
                                  <p:stCondLst>
                                    <p:cond delay="55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900"/>
                                        <p:tgtEl>
                                          <p:spTgt spid="22"/>
                                        </p:tgtEl>
                                      </p:cBhvr>
                                    </p:animEffect>
                                  </p:childTnLst>
                                </p:cTn>
                              </p:par>
                              <p:par>
                                <p:cTn id="57" presetID="10" presetClass="entr" presetSubtype="0" fill="hold" nodeType="withEffect">
                                  <p:stCondLst>
                                    <p:cond delay="620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6" presetClass="emph" presetSubtype="0" fill="hold" nodeType="withEffect">
                                  <p:stCondLst>
                                    <p:cond delay="6200"/>
                                  </p:stCondLst>
                                  <p:childTnLst>
                                    <p:animScale>
                                      <p:cBhvr>
                                        <p:cTn id="61" dur="800" fill="hold"/>
                                        <p:tgtEl>
                                          <p:spTgt spid="18"/>
                                        </p:tgtEl>
                                      </p:cBhvr>
                                      <p:by x="150000" y="150000"/>
                                    </p:animScale>
                                  </p:childTnLst>
                                </p:cTn>
                              </p:par>
                              <p:par>
                                <p:cTn id="62" presetID="6" presetClass="emph" presetSubtype="0" fill="hold" nodeType="withEffect">
                                  <p:stCondLst>
                                    <p:cond delay="6600"/>
                                  </p:stCondLst>
                                  <p:childTnLst>
                                    <p:animScale>
                                      <p:cBhvr>
                                        <p:cTn id="63" dur="800" fill="hold"/>
                                        <p:tgtEl>
                                          <p:spTgt spid="18"/>
                                        </p:tgtEl>
                                      </p:cBhvr>
                                      <p:by x="60000" y="60000"/>
                                    </p:animScale>
                                  </p:childTnLst>
                                </p:cTn>
                              </p:par>
                              <p:par>
                                <p:cTn id="64" presetID="22" presetClass="entr" presetSubtype="2" fill="hold" grpId="0" nodeType="withEffect">
                                  <p:stCondLst>
                                    <p:cond delay="6600"/>
                                  </p:stCondLst>
                                  <p:childTnLst>
                                    <p:set>
                                      <p:cBhvr>
                                        <p:cTn id="65" dur="1" fill="hold">
                                          <p:stCondLst>
                                            <p:cond delay="0"/>
                                          </p:stCondLst>
                                        </p:cTn>
                                        <p:tgtEl>
                                          <p:spTgt spid="23"/>
                                        </p:tgtEl>
                                        <p:attrNameLst>
                                          <p:attrName>style.visibility</p:attrName>
                                        </p:attrNameLst>
                                      </p:cBhvr>
                                      <p:to>
                                        <p:strVal val="visible"/>
                                      </p:to>
                                    </p:set>
                                    <p:animEffect transition="in" filter="wipe(right)">
                                      <p:cBhvr>
                                        <p:cTn id="66" dur="900"/>
                                        <p:tgtEl>
                                          <p:spTgt spid="23"/>
                                        </p:tgtEl>
                                      </p:cBhvr>
                                    </p:animEffect>
                                  </p:childTnLst>
                                </p:cTn>
                              </p:par>
                              <p:par>
                                <p:cTn id="67" presetID="10" presetClass="entr" presetSubtype="0" fill="hold" grpId="0" nodeType="withEffect">
                                  <p:stCondLst>
                                    <p:cond delay="6000"/>
                                  </p:stCondLst>
                                  <p:iterate type="lt">
                                    <p:tmPct val="228"/>
                                  </p:iterate>
                                  <p:childTnLst>
                                    <p:set>
                                      <p:cBhvr>
                                        <p:cTn id="68" dur="1" fill="hold">
                                          <p:stCondLst>
                                            <p:cond delay="0"/>
                                          </p:stCondLst>
                                        </p:cTn>
                                        <p:tgtEl>
                                          <p:spTgt spid="34"/>
                                        </p:tgtEl>
                                        <p:attrNameLst>
                                          <p:attrName>style.visibility</p:attrName>
                                        </p:attrNameLst>
                                      </p:cBhvr>
                                      <p:to>
                                        <p:strVal val="visible"/>
                                      </p:to>
                                    </p:set>
                                    <p:animEffect transition="in" filter="fade">
                                      <p:cBhvr>
                                        <p:cTn id="69" dur="12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p:bldP spid="25" grpId="0" animBg="1"/>
      <p:bldP spid="26"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1" cstate="print">
            <a:extLst>
              <a:ext uri="{28A0092B-C50C-407E-A947-70E740481C1C}">
                <a14:useLocalDpi xmlns:a14="http://schemas.microsoft.com/office/drawing/2010/main" val="0"/>
              </a:ext>
            </a:extLst>
          </a:blip>
          <a:srcRect t="15350" b="12342"/>
          <a:stretch>
            <a:fillRect/>
          </a:stretch>
        </p:blipFill>
        <p:spPr>
          <a:xfrm>
            <a:off x="6168421" y="2880369"/>
            <a:ext cx="4567896" cy="2038472"/>
          </a:xfrm>
          <a:prstGeom prst="rect">
            <a:avLst/>
          </a:prstGeom>
        </p:spPr>
      </p:pic>
      <p:grpSp>
        <p:nvGrpSpPr>
          <p:cNvPr id="3" name="组合 2"/>
          <p:cNvGrpSpPr/>
          <p:nvPr/>
        </p:nvGrpSpPr>
        <p:grpSpPr>
          <a:xfrm>
            <a:off x="1151639" y="2178187"/>
            <a:ext cx="2800554" cy="3165919"/>
            <a:chOff x="1151639" y="2178187"/>
            <a:chExt cx="2800554" cy="3165919"/>
          </a:xfrm>
        </p:grpSpPr>
        <p:cxnSp>
          <p:nvCxnSpPr>
            <p:cNvPr id="28" name="肘形连接符 27"/>
            <p:cNvCxnSpPr/>
            <p:nvPr/>
          </p:nvCxnSpPr>
          <p:spPr>
            <a:xfrm flipV="1">
              <a:off x="1428242" y="2178187"/>
              <a:ext cx="2523951" cy="1361235"/>
            </a:xfrm>
            <a:prstGeom prst="bentConnector3">
              <a:avLst>
                <a:gd name="adj1" fmla="val 13888"/>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a:off x="1428242" y="3982598"/>
              <a:ext cx="2523951" cy="1361508"/>
            </a:xfrm>
            <a:prstGeom prst="bentConnector3">
              <a:avLst>
                <a:gd name="adj1" fmla="val 12866"/>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160795" y="3233493"/>
              <a:ext cx="2791398" cy="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51639" y="4288800"/>
              <a:ext cx="2800553" cy="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4453" y="2472262"/>
            <a:ext cx="2651762" cy="2565916"/>
            <a:chOff x="541247" y="2274969"/>
            <a:chExt cx="3059550" cy="2960502"/>
          </a:xfrm>
          <a:effectLst>
            <a:outerShdw blurRad="127000" dist="127000" dir="8100000" algn="tr" rotWithShape="0">
              <a:prstClr val="black">
                <a:alpha val="20000"/>
              </a:prstClr>
            </a:outerShdw>
          </a:effectLst>
        </p:grpSpPr>
        <p:pic>
          <p:nvPicPr>
            <p:cNvPr id="36" name="图片 3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41247" y="2274969"/>
              <a:ext cx="3059550" cy="2960502"/>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628" y="2595402"/>
              <a:ext cx="2757135" cy="2283252"/>
            </a:xfrm>
            <a:prstGeom prst="ellipse">
              <a:avLst/>
            </a:prstGeom>
            <a:ln>
              <a:noFill/>
            </a:ln>
            <a:effectLst>
              <a:softEdge rad="112500"/>
            </a:effectLst>
          </p:spPr>
        </p:pic>
      </p:grpSp>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6880" y="1956661"/>
            <a:ext cx="611855" cy="611855"/>
          </a:xfrm>
          <a:prstGeom prst="rect">
            <a:avLst/>
          </a:prstGeom>
          <a:effectLst>
            <a:outerShdw blurRad="127000" dist="127000" dir="8100000" algn="tr" rotWithShape="0">
              <a:prstClr val="black">
                <a:alpha val="20000"/>
              </a:prstClr>
            </a:outerShdw>
          </a:effectLst>
        </p:spPr>
      </p:pic>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2187" y="2964593"/>
            <a:ext cx="611855" cy="611855"/>
          </a:xfrm>
          <a:prstGeom prst="rect">
            <a:avLst/>
          </a:prstGeom>
          <a:effectLst>
            <a:outerShdw blurRad="127000" dist="127000" dir="8100000" algn="tr" rotWithShape="0">
              <a:prstClr val="black">
                <a:alpha val="20000"/>
              </a:prstClr>
            </a:outerShdw>
          </a:effectLst>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1573" y="3948702"/>
            <a:ext cx="611855" cy="611855"/>
          </a:xfrm>
          <a:prstGeom prst="rect">
            <a:avLst/>
          </a:prstGeom>
          <a:effectLst>
            <a:outerShdw blurRad="127000" dist="127000" dir="8100000" algn="tr" rotWithShape="0">
              <a:prstClr val="black">
                <a:alpha val="20000"/>
              </a:prstClr>
            </a:outerShdw>
          </a:effectLst>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6266" y="4932811"/>
            <a:ext cx="611855" cy="611855"/>
          </a:xfrm>
          <a:prstGeom prst="rect">
            <a:avLst/>
          </a:prstGeom>
          <a:effectLst>
            <a:outerShdw blurRad="127000" dist="127000" dir="8100000" algn="tr" rotWithShape="0">
              <a:prstClr val="black">
                <a:alpha val="20000"/>
              </a:prstClr>
            </a:outerShdw>
          </a:effectLst>
        </p:spPr>
      </p:pic>
      <p:sp>
        <p:nvSpPr>
          <p:cNvPr id="25" name="TextBox 24"/>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行业前景</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等腰三角形 25"/>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32" name="组合 31"/>
          <p:cNvGrpSpPr/>
          <p:nvPr/>
        </p:nvGrpSpPr>
        <p:grpSpPr>
          <a:xfrm>
            <a:off x="-1" y="298578"/>
            <a:ext cx="2453610" cy="443618"/>
            <a:chOff x="-1" y="298578"/>
            <a:chExt cx="2453610" cy="443618"/>
          </a:xfrm>
        </p:grpSpPr>
        <p:sp>
          <p:nvSpPr>
            <p:cNvPr id="33" name="矩形 32"/>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 y="648122"/>
              <a:ext cx="2453610" cy="94074"/>
              <a:chOff x="-1" y="648122"/>
              <a:chExt cx="2453610" cy="94074"/>
            </a:xfrm>
          </p:grpSpPr>
          <p:cxnSp>
            <p:nvCxnSpPr>
              <p:cNvPr id="52" name="直接连接符 5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p:cNvGrpSpPr/>
          <p:nvPr/>
        </p:nvGrpSpPr>
        <p:grpSpPr>
          <a:xfrm>
            <a:off x="4368221" y="2040097"/>
            <a:ext cx="1505440" cy="480233"/>
            <a:chOff x="4334734" y="1608049"/>
            <a:chExt cx="1505440" cy="480233"/>
          </a:xfrm>
        </p:grpSpPr>
        <p:sp>
          <p:nvSpPr>
            <p:cNvPr id="56" name="圆角矩形 55"/>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57" name="TextBox 56"/>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4368221" y="3040268"/>
            <a:ext cx="1505440" cy="480233"/>
            <a:chOff x="4334734" y="1608049"/>
            <a:chExt cx="1505440" cy="480233"/>
          </a:xfrm>
        </p:grpSpPr>
        <p:sp>
          <p:nvSpPr>
            <p:cNvPr id="59" name="圆角矩形 58"/>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0" name="TextBox 59"/>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4368221" y="4040439"/>
            <a:ext cx="1505440" cy="480233"/>
            <a:chOff x="4334734" y="1608049"/>
            <a:chExt cx="1505440" cy="480233"/>
          </a:xfrm>
        </p:grpSpPr>
        <p:sp>
          <p:nvSpPr>
            <p:cNvPr id="62" name="圆角矩形 61"/>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3" name="TextBox 62"/>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368221" y="5040610"/>
            <a:ext cx="1505440" cy="480233"/>
            <a:chOff x="4334734" y="1608049"/>
            <a:chExt cx="1505440" cy="480233"/>
          </a:xfrm>
        </p:grpSpPr>
        <p:sp>
          <p:nvSpPr>
            <p:cNvPr id="65" name="圆角矩形 64"/>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6" name="TextBox 6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7" name="TextBox 66"/>
          <p:cNvSpPr txBox="1"/>
          <p:nvPr/>
        </p:nvSpPr>
        <p:spPr>
          <a:xfrm>
            <a:off x="6049069" y="1944266"/>
            <a:ext cx="4752528" cy="8774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6049069" y="5003572"/>
            <a:ext cx="4752528" cy="68511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advTm="4000">
        <p14:glitter dir="d" pattern="hexagon"/>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31" presetClass="entr" presetSubtype="0" fill="hold" nodeType="withEffect">
                                  <p:stCondLst>
                                    <p:cond delay="70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par>
                                <p:cTn id="44" presetID="22" presetClass="entr" presetSubtype="8"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par>
                                <p:cTn id="47" presetID="22" presetClass="entr" presetSubtype="8"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par>
                                <p:cTn id="50" presetID="22" presetClass="entr" presetSubtype="8"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left)">
                                      <p:cBhvr>
                                        <p:cTn id="6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67"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70364" y="1979008"/>
            <a:ext cx="10253354" cy="2845578"/>
            <a:chOff x="670364" y="1979008"/>
            <a:chExt cx="10253354" cy="2845578"/>
          </a:xfrm>
        </p:grpSpPr>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67935"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56" name="椭圆 55"/>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2" name="TextBox 61"/>
          <p:cNvSpPr txBox="1"/>
          <p:nvPr/>
        </p:nvSpPr>
        <p:spPr>
          <a:xfrm>
            <a:off x="4224812" y="4464546"/>
            <a:ext cx="3297699" cy="656590"/>
          </a:xfrm>
          <a:prstGeom prst="rect">
            <a:avLst/>
          </a:prstGeom>
          <a:noFill/>
        </p:spPr>
        <p:txBody>
          <a:bodyPr wrap="none" rtlCol="0">
            <a:spAutoFit/>
          </a:bodyPr>
          <a:lstStyle/>
          <a:p>
            <a:pPr algn="ctr">
              <a:lnSpc>
                <a:spcPts val="2200"/>
              </a:lnSpc>
            </a:pPr>
            <a:r>
              <a:rPr lang="zh-CN" altLang="en-US" sz="1600" spc="100" dirty="0" smtClean="0">
                <a:latin typeface="微软雅黑" panose="020B0503020204020204" pitchFamily="34" charset="-122"/>
                <a:ea typeface="微软雅黑" panose="020B0503020204020204" pitchFamily="34" charset="-122"/>
              </a:rPr>
              <a:t>产品概述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营销方案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代理推广</a:t>
            </a:r>
            <a:endParaRPr lang="en-US" altLang="zh-CN" sz="1600" spc="100" dirty="0">
              <a:latin typeface="微软雅黑" panose="020B0503020204020204" pitchFamily="34" charset="-122"/>
              <a:ea typeface="微软雅黑" panose="020B0503020204020204" pitchFamily="34" charset="-122"/>
            </a:endParaRPr>
          </a:p>
          <a:p>
            <a:pPr algn="ctr">
              <a:lnSpc>
                <a:spcPts val="2200"/>
              </a:lnSpc>
            </a:pPr>
            <a:r>
              <a:rPr lang="zh-CN" altLang="en-US" sz="1600" spc="100" dirty="0" smtClean="0">
                <a:latin typeface="微软雅黑" panose="020B0503020204020204" pitchFamily="34" charset="-122"/>
                <a:ea typeface="微软雅黑" panose="020B0503020204020204" pitchFamily="34" charset="-122"/>
              </a:rPr>
              <a:t>市场规划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地面推广</a:t>
            </a:r>
            <a:endParaRPr lang="zh-CN" altLang="en-US" sz="1600" spc="1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3398">
        <p:dissolve/>
      </p:transition>
    </mc:Choice>
    <mc:Fallback>
      <p:transition spd="slow" advTm="3398">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64" presetClass="path" presetSubtype="0" accel="50000" decel="50000" fill="hold" nodeType="withEffect">
                                  <p:stCondLst>
                                    <p:cond delay="0"/>
                                  </p:stCondLst>
                                  <p:childTnLst>
                                    <p:animMotion origin="layout" path="M 3.25985E-6 -3.95062E-6 L -0.00207 -0.06724 " pathEditMode="relative" rAng="0" ptsTypes="AA">
                                      <p:cBhvr>
                                        <p:cTn id="9" dur="2000" fill="hold"/>
                                        <p:tgtEl>
                                          <p:spTgt spid="53"/>
                                        </p:tgtEl>
                                        <p:attrNameLst>
                                          <p:attrName>ppt_x</p:attrName>
                                          <p:attrName>ppt_y</p:attrName>
                                        </p:attrNameLst>
                                      </p:cBhvr>
                                      <p:rCtr x="-110" y="-3373"/>
                                    </p:animMotion>
                                  </p:childTnLst>
                                </p:cTn>
                              </p:par>
                              <p:par>
                                <p:cTn id="10" presetID="64" presetClass="path" presetSubtype="0" accel="50000" decel="50000" fill="hold" nodeType="withEffect">
                                  <p:stCondLst>
                                    <p:cond delay="0"/>
                                  </p:stCondLst>
                                  <p:childTnLst>
                                    <p:animMotion origin="layout" path="M -4.96488E-6 4.22907E-6 L -0.00096 -0.05683 " pathEditMode="relative" rAng="0" ptsTypes="AA">
                                      <p:cBhvr>
                                        <p:cTn id="11" dur="2000" fill="hold"/>
                                        <p:tgtEl>
                                          <p:spTgt spid="37"/>
                                        </p:tgtEl>
                                        <p:attrNameLst>
                                          <p:attrName>ppt_x</p:attrName>
                                          <p:attrName>ppt_y</p:attrName>
                                        </p:attrNameLst>
                                      </p:cBhvr>
                                      <p:rCtr x="-55" y="-2841"/>
                                    </p:animMotion>
                                  </p:childTnLst>
                                </p:cTn>
                              </p:par>
                              <p:par>
                                <p:cTn id="12" presetID="10" presetClass="entr" presetSubtype="0" fill="hold" grpId="0" nodeType="withEffect">
                                  <p:stCondLst>
                                    <p:cond delay="9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六边形 3"/>
          <p:cNvSpPr/>
          <p:nvPr/>
        </p:nvSpPr>
        <p:spPr>
          <a:xfrm>
            <a:off x="648469" y="1872259"/>
            <a:ext cx="2278281" cy="233817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4198"/>
              <a:gd name="connsiteX1-3" fmla="*/ 21600 w 21600"/>
              <a:gd name="connsiteY1-4" fmla="*/ 0 h 24198"/>
              <a:gd name="connsiteX2-5" fmla="*/ 21600 w 21600"/>
              <a:gd name="connsiteY2-6" fmla="*/ 17322 h 24198"/>
              <a:gd name="connsiteX3-7" fmla="*/ 0 w 21600"/>
              <a:gd name="connsiteY3-8" fmla="*/ 23341 h 24198"/>
              <a:gd name="connsiteX4-9" fmla="*/ 0 w 21600"/>
              <a:gd name="connsiteY4-10" fmla="*/ 0 h 24198"/>
              <a:gd name="connsiteX0-11" fmla="*/ 0 w 21600"/>
              <a:gd name="connsiteY0-12" fmla="*/ 0 h 23540"/>
              <a:gd name="connsiteX1-13" fmla="*/ 21600 w 21600"/>
              <a:gd name="connsiteY1-14" fmla="*/ 0 h 23540"/>
              <a:gd name="connsiteX2-15" fmla="*/ 21600 w 21600"/>
              <a:gd name="connsiteY2-16" fmla="*/ 17322 h 23540"/>
              <a:gd name="connsiteX3-17" fmla="*/ 0 w 21600"/>
              <a:gd name="connsiteY3-18" fmla="*/ 23341 h 23540"/>
              <a:gd name="connsiteX4-19" fmla="*/ 0 w 21600"/>
              <a:gd name="connsiteY4-20" fmla="*/ 0 h 23540"/>
              <a:gd name="connsiteX0-21" fmla="*/ 0 w 21732"/>
              <a:gd name="connsiteY0-22" fmla="*/ 0 h 23594"/>
              <a:gd name="connsiteX1-23" fmla="*/ 21600 w 21732"/>
              <a:gd name="connsiteY1-24" fmla="*/ 0 h 23594"/>
              <a:gd name="connsiteX2-25" fmla="*/ 21732 w 21732"/>
              <a:gd name="connsiteY2-26" fmla="*/ 19171 h 23594"/>
              <a:gd name="connsiteX3-27" fmla="*/ 0 w 21732"/>
              <a:gd name="connsiteY3-28" fmla="*/ 23341 h 23594"/>
              <a:gd name="connsiteX4-29" fmla="*/ 0 w 21732"/>
              <a:gd name="connsiteY4-30" fmla="*/ 0 h 23594"/>
              <a:gd name="connsiteX0-31" fmla="*/ 0 w 21732"/>
              <a:gd name="connsiteY0-32" fmla="*/ 0 h 23496"/>
              <a:gd name="connsiteX1-33" fmla="*/ 21600 w 21732"/>
              <a:gd name="connsiteY1-34" fmla="*/ 0 h 23496"/>
              <a:gd name="connsiteX2-35" fmla="*/ 21732 w 21732"/>
              <a:gd name="connsiteY2-36" fmla="*/ 19171 h 23496"/>
              <a:gd name="connsiteX3-37" fmla="*/ 0 w 21732"/>
              <a:gd name="connsiteY3-38" fmla="*/ 23341 h 23496"/>
              <a:gd name="connsiteX4-39" fmla="*/ 0 w 21732"/>
              <a:gd name="connsiteY4-40" fmla="*/ 0 h 23496"/>
              <a:gd name="connsiteX0-41" fmla="*/ 0 w 21732"/>
              <a:gd name="connsiteY0-42" fmla="*/ 0 h 23554"/>
              <a:gd name="connsiteX1-43" fmla="*/ 21600 w 21732"/>
              <a:gd name="connsiteY1-44" fmla="*/ 0 h 23554"/>
              <a:gd name="connsiteX2-45" fmla="*/ 21732 w 21732"/>
              <a:gd name="connsiteY2-46" fmla="*/ 19171 h 23554"/>
              <a:gd name="connsiteX3-47" fmla="*/ 0 w 21732"/>
              <a:gd name="connsiteY3-48" fmla="*/ 23341 h 23554"/>
              <a:gd name="connsiteX4-49" fmla="*/ 0 w 21732"/>
              <a:gd name="connsiteY4-50" fmla="*/ 0 h 23554"/>
              <a:gd name="connsiteX0-51" fmla="*/ 0 w 21732"/>
              <a:gd name="connsiteY0-52" fmla="*/ 0 h 23341"/>
              <a:gd name="connsiteX1-53" fmla="*/ 21600 w 21732"/>
              <a:gd name="connsiteY1-54" fmla="*/ 0 h 23341"/>
              <a:gd name="connsiteX2-55" fmla="*/ 21732 w 21732"/>
              <a:gd name="connsiteY2-56" fmla="*/ 19171 h 23341"/>
              <a:gd name="connsiteX3-57" fmla="*/ 0 w 21732"/>
              <a:gd name="connsiteY3-58" fmla="*/ 23341 h 23341"/>
              <a:gd name="connsiteX4-59" fmla="*/ 0 w 21732"/>
              <a:gd name="connsiteY4-60" fmla="*/ 0 h 23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732" h="23341">
                <a:moveTo>
                  <a:pt x="0" y="0"/>
                </a:moveTo>
                <a:lnTo>
                  <a:pt x="21600" y="0"/>
                </a:lnTo>
                <a:lnTo>
                  <a:pt x="21732" y="19171"/>
                </a:lnTo>
                <a:cubicBezTo>
                  <a:pt x="3915" y="17850"/>
                  <a:pt x="4975" y="23261"/>
                  <a:pt x="0" y="23341"/>
                </a:cubicBezTo>
                <a:lnTo>
                  <a:pt x="0" y="0"/>
                </a:lnTo>
                <a:close/>
              </a:path>
            </a:pathLst>
          </a:custGeom>
          <a:blipFill dpi="0" rotWithShape="1">
            <a:blip r:embed="rId1">
              <a:extLst>
                <a:ext uri="{28A0092B-C50C-407E-A947-70E740481C1C}">
                  <a14:useLocalDpi xmlns:a14="http://schemas.microsoft.com/office/drawing/2010/main" val="0"/>
                </a:ext>
              </a:extLst>
            </a:blip>
            <a:srcRect/>
            <a:stretch>
              <a:fillRect r="-23265"/>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8" name="六边形 3"/>
          <p:cNvSpPr/>
          <p:nvPr/>
        </p:nvSpPr>
        <p:spPr>
          <a:xfrm>
            <a:off x="3273418" y="1872259"/>
            <a:ext cx="2278281" cy="233817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4198"/>
              <a:gd name="connsiteX1-3" fmla="*/ 21600 w 21600"/>
              <a:gd name="connsiteY1-4" fmla="*/ 0 h 24198"/>
              <a:gd name="connsiteX2-5" fmla="*/ 21600 w 21600"/>
              <a:gd name="connsiteY2-6" fmla="*/ 17322 h 24198"/>
              <a:gd name="connsiteX3-7" fmla="*/ 0 w 21600"/>
              <a:gd name="connsiteY3-8" fmla="*/ 23341 h 24198"/>
              <a:gd name="connsiteX4-9" fmla="*/ 0 w 21600"/>
              <a:gd name="connsiteY4-10" fmla="*/ 0 h 24198"/>
              <a:gd name="connsiteX0-11" fmla="*/ 0 w 21600"/>
              <a:gd name="connsiteY0-12" fmla="*/ 0 h 23540"/>
              <a:gd name="connsiteX1-13" fmla="*/ 21600 w 21600"/>
              <a:gd name="connsiteY1-14" fmla="*/ 0 h 23540"/>
              <a:gd name="connsiteX2-15" fmla="*/ 21600 w 21600"/>
              <a:gd name="connsiteY2-16" fmla="*/ 17322 h 23540"/>
              <a:gd name="connsiteX3-17" fmla="*/ 0 w 21600"/>
              <a:gd name="connsiteY3-18" fmla="*/ 23341 h 23540"/>
              <a:gd name="connsiteX4-19" fmla="*/ 0 w 21600"/>
              <a:gd name="connsiteY4-20" fmla="*/ 0 h 23540"/>
              <a:gd name="connsiteX0-21" fmla="*/ 0 w 21732"/>
              <a:gd name="connsiteY0-22" fmla="*/ 0 h 23594"/>
              <a:gd name="connsiteX1-23" fmla="*/ 21600 w 21732"/>
              <a:gd name="connsiteY1-24" fmla="*/ 0 h 23594"/>
              <a:gd name="connsiteX2-25" fmla="*/ 21732 w 21732"/>
              <a:gd name="connsiteY2-26" fmla="*/ 19171 h 23594"/>
              <a:gd name="connsiteX3-27" fmla="*/ 0 w 21732"/>
              <a:gd name="connsiteY3-28" fmla="*/ 23341 h 23594"/>
              <a:gd name="connsiteX4-29" fmla="*/ 0 w 21732"/>
              <a:gd name="connsiteY4-30" fmla="*/ 0 h 23594"/>
              <a:gd name="connsiteX0-31" fmla="*/ 0 w 21732"/>
              <a:gd name="connsiteY0-32" fmla="*/ 0 h 23496"/>
              <a:gd name="connsiteX1-33" fmla="*/ 21600 w 21732"/>
              <a:gd name="connsiteY1-34" fmla="*/ 0 h 23496"/>
              <a:gd name="connsiteX2-35" fmla="*/ 21732 w 21732"/>
              <a:gd name="connsiteY2-36" fmla="*/ 19171 h 23496"/>
              <a:gd name="connsiteX3-37" fmla="*/ 0 w 21732"/>
              <a:gd name="connsiteY3-38" fmla="*/ 23341 h 23496"/>
              <a:gd name="connsiteX4-39" fmla="*/ 0 w 21732"/>
              <a:gd name="connsiteY4-40" fmla="*/ 0 h 23496"/>
              <a:gd name="connsiteX0-41" fmla="*/ 0 w 21732"/>
              <a:gd name="connsiteY0-42" fmla="*/ 0 h 23554"/>
              <a:gd name="connsiteX1-43" fmla="*/ 21600 w 21732"/>
              <a:gd name="connsiteY1-44" fmla="*/ 0 h 23554"/>
              <a:gd name="connsiteX2-45" fmla="*/ 21732 w 21732"/>
              <a:gd name="connsiteY2-46" fmla="*/ 19171 h 23554"/>
              <a:gd name="connsiteX3-47" fmla="*/ 0 w 21732"/>
              <a:gd name="connsiteY3-48" fmla="*/ 23341 h 23554"/>
              <a:gd name="connsiteX4-49" fmla="*/ 0 w 21732"/>
              <a:gd name="connsiteY4-50" fmla="*/ 0 h 23554"/>
              <a:gd name="connsiteX0-51" fmla="*/ 0 w 21732"/>
              <a:gd name="connsiteY0-52" fmla="*/ 0 h 23341"/>
              <a:gd name="connsiteX1-53" fmla="*/ 21600 w 21732"/>
              <a:gd name="connsiteY1-54" fmla="*/ 0 h 23341"/>
              <a:gd name="connsiteX2-55" fmla="*/ 21732 w 21732"/>
              <a:gd name="connsiteY2-56" fmla="*/ 19171 h 23341"/>
              <a:gd name="connsiteX3-57" fmla="*/ 0 w 21732"/>
              <a:gd name="connsiteY3-58" fmla="*/ 23341 h 23341"/>
              <a:gd name="connsiteX4-59" fmla="*/ 0 w 21732"/>
              <a:gd name="connsiteY4-60" fmla="*/ 0 h 23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732" h="23341">
                <a:moveTo>
                  <a:pt x="0" y="0"/>
                </a:moveTo>
                <a:lnTo>
                  <a:pt x="21600" y="0"/>
                </a:lnTo>
                <a:lnTo>
                  <a:pt x="21732" y="19171"/>
                </a:lnTo>
                <a:cubicBezTo>
                  <a:pt x="3915" y="17850"/>
                  <a:pt x="4975" y="23261"/>
                  <a:pt x="0" y="23341"/>
                </a:cubicBezTo>
                <a:lnTo>
                  <a:pt x="0" y="0"/>
                </a:lnTo>
                <a:close/>
              </a:path>
            </a:pathLst>
          </a:custGeom>
          <a:blipFill dpi="0" rotWithShape="1">
            <a:blip r:embed="rId2">
              <a:extLst>
                <a:ext uri="{28A0092B-C50C-407E-A947-70E740481C1C}">
                  <a14:useLocalDpi xmlns:a14="http://schemas.microsoft.com/office/drawing/2010/main" val="0"/>
                </a:ext>
              </a:extLst>
            </a:blip>
            <a:srcRect/>
            <a:stretch>
              <a:fillRect l="-14114" r="-8502"/>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0" name="六边形 3"/>
          <p:cNvSpPr/>
          <p:nvPr/>
        </p:nvSpPr>
        <p:spPr>
          <a:xfrm>
            <a:off x="5898367" y="1872259"/>
            <a:ext cx="2278281" cy="233817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4198"/>
              <a:gd name="connsiteX1-3" fmla="*/ 21600 w 21600"/>
              <a:gd name="connsiteY1-4" fmla="*/ 0 h 24198"/>
              <a:gd name="connsiteX2-5" fmla="*/ 21600 w 21600"/>
              <a:gd name="connsiteY2-6" fmla="*/ 17322 h 24198"/>
              <a:gd name="connsiteX3-7" fmla="*/ 0 w 21600"/>
              <a:gd name="connsiteY3-8" fmla="*/ 23341 h 24198"/>
              <a:gd name="connsiteX4-9" fmla="*/ 0 w 21600"/>
              <a:gd name="connsiteY4-10" fmla="*/ 0 h 24198"/>
              <a:gd name="connsiteX0-11" fmla="*/ 0 w 21600"/>
              <a:gd name="connsiteY0-12" fmla="*/ 0 h 23540"/>
              <a:gd name="connsiteX1-13" fmla="*/ 21600 w 21600"/>
              <a:gd name="connsiteY1-14" fmla="*/ 0 h 23540"/>
              <a:gd name="connsiteX2-15" fmla="*/ 21600 w 21600"/>
              <a:gd name="connsiteY2-16" fmla="*/ 17322 h 23540"/>
              <a:gd name="connsiteX3-17" fmla="*/ 0 w 21600"/>
              <a:gd name="connsiteY3-18" fmla="*/ 23341 h 23540"/>
              <a:gd name="connsiteX4-19" fmla="*/ 0 w 21600"/>
              <a:gd name="connsiteY4-20" fmla="*/ 0 h 23540"/>
              <a:gd name="connsiteX0-21" fmla="*/ 0 w 21732"/>
              <a:gd name="connsiteY0-22" fmla="*/ 0 h 23594"/>
              <a:gd name="connsiteX1-23" fmla="*/ 21600 w 21732"/>
              <a:gd name="connsiteY1-24" fmla="*/ 0 h 23594"/>
              <a:gd name="connsiteX2-25" fmla="*/ 21732 w 21732"/>
              <a:gd name="connsiteY2-26" fmla="*/ 19171 h 23594"/>
              <a:gd name="connsiteX3-27" fmla="*/ 0 w 21732"/>
              <a:gd name="connsiteY3-28" fmla="*/ 23341 h 23594"/>
              <a:gd name="connsiteX4-29" fmla="*/ 0 w 21732"/>
              <a:gd name="connsiteY4-30" fmla="*/ 0 h 23594"/>
              <a:gd name="connsiteX0-31" fmla="*/ 0 w 21732"/>
              <a:gd name="connsiteY0-32" fmla="*/ 0 h 23496"/>
              <a:gd name="connsiteX1-33" fmla="*/ 21600 w 21732"/>
              <a:gd name="connsiteY1-34" fmla="*/ 0 h 23496"/>
              <a:gd name="connsiteX2-35" fmla="*/ 21732 w 21732"/>
              <a:gd name="connsiteY2-36" fmla="*/ 19171 h 23496"/>
              <a:gd name="connsiteX3-37" fmla="*/ 0 w 21732"/>
              <a:gd name="connsiteY3-38" fmla="*/ 23341 h 23496"/>
              <a:gd name="connsiteX4-39" fmla="*/ 0 w 21732"/>
              <a:gd name="connsiteY4-40" fmla="*/ 0 h 23496"/>
              <a:gd name="connsiteX0-41" fmla="*/ 0 w 21732"/>
              <a:gd name="connsiteY0-42" fmla="*/ 0 h 23554"/>
              <a:gd name="connsiteX1-43" fmla="*/ 21600 w 21732"/>
              <a:gd name="connsiteY1-44" fmla="*/ 0 h 23554"/>
              <a:gd name="connsiteX2-45" fmla="*/ 21732 w 21732"/>
              <a:gd name="connsiteY2-46" fmla="*/ 19171 h 23554"/>
              <a:gd name="connsiteX3-47" fmla="*/ 0 w 21732"/>
              <a:gd name="connsiteY3-48" fmla="*/ 23341 h 23554"/>
              <a:gd name="connsiteX4-49" fmla="*/ 0 w 21732"/>
              <a:gd name="connsiteY4-50" fmla="*/ 0 h 23554"/>
              <a:gd name="connsiteX0-51" fmla="*/ 0 w 21732"/>
              <a:gd name="connsiteY0-52" fmla="*/ 0 h 23341"/>
              <a:gd name="connsiteX1-53" fmla="*/ 21600 w 21732"/>
              <a:gd name="connsiteY1-54" fmla="*/ 0 h 23341"/>
              <a:gd name="connsiteX2-55" fmla="*/ 21732 w 21732"/>
              <a:gd name="connsiteY2-56" fmla="*/ 19171 h 23341"/>
              <a:gd name="connsiteX3-57" fmla="*/ 0 w 21732"/>
              <a:gd name="connsiteY3-58" fmla="*/ 23341 h 23341"/>
              <a:gd name="connsiteX4-59" fmla="*/ 0 w 21732"/>
              <a:gd name="connsiteY4-60" fmla="*/ 0 h 23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732" h="23341">
                <a:moveTo>
                  <a:pt x="0" y="0"/>
                </a:moveTo>
                <a:lnTo>
                  <a:pt x="21600" y="0"/>
                </a:lnTo>
                <a:lnTo>
                  <a:pt x="21732" y="19171"/>
                </a:lnTo>
                <a:cubicBezTo>
                  <a:pt x="3915" y="17850"/>
                  <a:pt x="4975" y="23261"/>
                  <a:pt x="0" y="23341"/>
                </a:cubicBezTo>
                <a:lnTo>
                  <a:pt x="0" y="0"/>
                </a:lnTo>
                <a:close/>
              </a:path>
            </a:pathLst>
          </a:custGeom>
          <a:blipFill dpi="0" rotWithShape="1">
            <a:blip r:embed="rId3">
              <a:extLst>
                <a:ext uri="{28A0092B-C50C-407E-A947-70E740481C1C}">
                  <a14:useLocalDpi xmlns:a14="http://schemas.microsoft.com/office/drawing/2010/main" val="0"/>
                </a:ext>
              </a:extLst>
            </a:blip>
            <a:srcRect/>
            <a:stretch>
              <a:fillRect l="-6028" r="-16909"/>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1" name="六边形 3"/>
          <p:cNvSpPr/>
          <p:nvPr/>
        </p:nvSpPr>
        <p:spPr>
          <a:xfrm>
            <a:off x="8523316" y="1872258"/>
            <a:ext cx="2278281" cy="233817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4198"/>
              <a:gd name="connsiteX1-3" fmla="*/ 21600 w 21600"/>
              <a:gd name="connsiteY1-4" fmla="*/ 0 h 24198"/>
              <a:gd name="connsiteX2-5" fmla="*/ 21600 w 21600"/>
              <a:gd name="connsiteY2-6" fmla="*/ 17322 h 24198"/>
              <a:gd name="connsiteX3-7" fmla="*/ 0 w 21600"/>
              <a:gd name="connsiteY3-8" fmla="*/ 23341 h 24198"/>
              <a:gd name="connsiteX4-9" fmla="*/ 0 w 21600"/>
              <a:gd name="connsiteY4-10" fmla="*/ 0 h 24198"/>
              <a:gd name="connsiteX0-11" fmla="*/ 0 w 21600"/>
              <a:gd name="connsiteY0-12" fmla="*/ 0 h 23540"/>
              <a:gd name="connsiteX1-13" fmla="*/ 21600 w 21600"/>
              <a:gd name="connsiteY1-14" fmla="*/ 0 h 23540"/>
              <a:gd name="connsiteX2-15" fmla="*/ 21600 w 21600"/>
              <a:gd name="connsiteY2-16" fmla="*/ 17322 h 23540"/>
              <a:gd name="connsiteX3-17" fmla="*/ 0 w 21600"/>
              <a:gd name="connsiteY3-18" fmla="*/ 23341 h 23540"/>
              <a:gd name="connsiteX4-19" fmla="*/ 0 w 21600"/>
              <a:gd name="connsiteY4-20" fmla="*/ 0 h 23540"/>
              <a:gd name="connsiteX0-21" fmla="*/ 0 w 21732"/>
              <a:gd name="connsiteY0-22" fmla="*/ 0 h 23594"/>
              <a:gd name="connsiteX1-23" fmla="*/ 21600 w 21732"/>
              <a:gd name="connsiteY1-24" fmla="*/ 0 h 23594"/>
              <a:gd name="connsiteX2-25" fmla="*/ 21732 w 21732"/>
              <a:gd name="connsiteY2-26" fmla="*/ 19171 h 23594"/>
              <a:gd name="connsiteX3-27" fmla="*/ 0 w 21732"/>
              <a:gd name="connsiteY3-28" fmla="*/ 23341 h 23594"/>
              <a:gd name="connsiteX4-29" fmla="*/ 0 w 21732"/>
              <a:gd name="connsiteY4-30" fmla="*/ 0 h 23594"/>
              <a:gd name="connsiteX0-31" fmla="*/ 0 w 21732"/>
              <a:gd name="connsiteY0-32" fmla="*/ 0 h 23496"/>
              <a:gd name="connsiteX1-33" fmla="*/ 21600 w 21732"/>
              <a:gd name="connsiteY1-34" fmla="*/ 0 h 23496"/>
              <a:gd name="connsiteX2-35" fmla="*/ 21732 w 21732"/>
              <a:gd name="connsiteY2-36" fmla="*/ 19171 h 23496"/>
              <a:gd name="connsiteX3-37" fmla="*/ 0 w 21732"/>
              <a:gd name="connsiteY3-38" fmla="*/ 23341 h 23496"/>
              <a:gd name="connsiteX4-39" fmla="*/ 0 w 21732"/>
              <a:gd name="connsiteY4-40" fmla="*/ 0 h 23496"/>
              <a:gd name="connsiteX0-41" fmla="*/ 0 w 21732"/>
              <a:gd name="connsiteY0-42" fmla="*/ 0 h 23554"/>
              <a:gd name="connsiteX1-43" fmla="*/ 21600 w 21732"/>
              <a:gd name="connsiteY1-44" fmla="*/ 0 h 23554"/>
              <a:gd name="connsiteX2-45" fmla="*/ 21732 w 21732"/>
              <a:gd name="connsiteY2-46" fmla="*/ 19171 h 23554"/>
              <a:gd name="connsiteX3-47" fmla="*/ 0 w 21732"/>
              <a:gd name="connsiteY3-48" fmla="*/ 23341 h 23554"/>
              <a:gd name="connsiteX4-49" fmla="*/ 0 w 21732"/>
              <a:gd name="connsiteY4-50" fmla="*/ 0 h 23554"/>
              <a:gd name="connsiteX0-51" fmla="*/ 0 w 21732"/>
              <a:gd name="connsiteY0-52" fmla="*/ 0 h 23341"/>
              <a:gd name="connsiteX1-53" fmla="*/ 21600 w 21732"/>
              <a:gd name="connsiteY1-54" fmla="*/ 0 h 23341"/>
              <a:gd name="connsiteX2-55" fmla="*/ 21732 w 21732"/>
              <a:gd name="connsiteY2-56" fmla="*/ 19171 h 23341"/>
              <a:gd name="connsiteX3-57" fmla="*/ 0 w 21732"/>
              <a:gd name="connsiteY3-58" fmla="*/ 23341 h 23341"/>
              <a:gd name="connsiteX4-59" fmla="*/ 0 w 21732"/>
              <a:gd name="connsiteY4-60" fmla="*/ 0 h 23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732" h="23341">
                <a:moveTo>
                  <a:pt x="0" y="0"/>
                </a:moveTo>
                <a:lnTo>
                  <a:pt x="21600" y="0"/>
                </a:lnTo>
                <a:lnTo>
                  <a:pt x="21732" y="19171"/>
                </a:lnTo>
                <a:cubicBezTo>
                  <a:pt x="3915" y="17850"/>
                  <a:pt x="4975" y="23261"/>
                  <a:pt x="0" y="23341"/>
                </a:cubicBezTo>
                <a:lnTo>
                  <a:pt x="0" y="0"/>
                </a:lnTo>
                <a:close/>
              </a:path>
            </a:pathLst>
          </a:custGeom>
          <a:blipFill dpi="0" rotWithShape="1">
            <a:blip r:embed="rId4" cstate="print">
              <a:extLst>
                <a:ext uri="{28A0092B-C50C-407E-A947-70E740481C1C}">
                  <a14:useLocalDpi xmlns:a14="http://schemas.microsoft.com/office/drawing/2010/main" val="0"/>
                </a:ext>
              </a:extLst>
            </a:blip>
            <a:srcRect/>
            <a:stretch>
              <a:fillRect r="-3162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8" name="TextBox 17"/>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产品概述</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1" name="组合 20"/>
          <p:cNvGrpSpPr/>
          <p:nvPr/>
        </p:nvGrpSpPr>
        <p:grpSpPr>
          <a:xfrm>
            <a:off x="-1" y="298578"/>
            <a:ext cx="2453610" cy="443618"/>
            <a:chOff x="-1" y="298578"/>
            <a:chExt cx="2453610" cy="443618"/>
          </a:xfrm>
        </p:grpSpPr>
        <p:sp>
          <p:nvSpPr>
            <p:cNvPr id="22" name="矩形 21"/>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 y="648122"/>
              <a:ext cx="2453610" cy="94074"/>
              <a:chOff x="-1" y="648122"/>
              <a:chExt cx="2453610" cy="94074"/>
            </a:xfrm>
          </p:grpSpPr>
          <p:cxnSp>
            <p:nvCxnSpPr>
              <p:cNvPr id="24" name="直接连接符 23"/>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034" y="3904510"/>
            <a:ext cx="611855" cy="611855"/>
          </a:xfrm>
          <a:prstGeom prst="rect">
            <a:avLst/>
          </a:prstGeom>
          <a:effectLst>
            <a:outerShdw blurRad="127000" dist="127000" dir="8100000" algn="tr" rotWithShape="0">
              <a:prstClr val="black">
                <a:alpha val="20000"/>
              </a:prstClr>
            </a:outerShdw>
          </a:effectLst>
        </p:spPr>
      </p:pic>
      <p:grpSp>
        <p:nvGrpSpPr>
          <p:cNvPr id="29" name="组合 28"/>
          <p:cNvGrpSpPr/>
          <p:nvPr/>
        </p:nvGrpSpPr>
        <p:grpSpPr>
          <a:xfrm>
            <a:off x="1375277" y="4012309"/>
            <a:ext cx="1505440" cy="480233"/>
            <a:chOff x="4334734" y="1608049"/>
            <a:chExt cx="1505440" cy="480233"/>
          </a:xfrm>
        </p:grpSpPr>
        <p:sp>
          <p:nvSpPr>
            <p:cNvPr id="32" name="圆角矩形 31"/>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3" name="TextBox 32"/>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9281" y="3904510"/>
            <a:ext cx="611855" cy="611855"/>
          </a:xfrm>
          <a:prstGeom prst="rect">
            <a:avLst/>
          </a:prstGeom>
          <a:effectLst>
            <a:outerShdw blurRad="127000" dist="127000" dir="8100000" algn="tr" rotWithShape="0">
              <a:prstClr val="black">
                <a:alpha val="20000"/>
              </a:prstClr>
            </a:outerShdw>
          </a:effectLst>
        </p:spPr>
      </p:pic>
      <p:grpSp>
        <p:nvGrpSpPr>
          <p:cNvPr id="35" name="组合 34"/>
          <p:cNvGrpSpPr/>
          <p:nvPr/>
        </p:nvGrpSpPr>
        <p:grpSpPr>
          <a:xfrm>
            <a:off x="4007524" y="4012309"/>
            <a:ext cx="1505440" cy="480233"/>
            <a:chOff x="4334734" y="1608049"/>
            <a:chExt cx="1505440" cy="480233"/>
          </a:xfrm>
        </p:grpSpPr>
        <p:sp>
          <p:nvSpPr>
            <p:cNvPr id="36" name="圆角矩形 35"/>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49" name="TextBox 48"/>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1037" y="3904510"/>
            <a:ext cx="611855" cy="611855"/>
          </a:xfrm>
          <a:prstGeom prst="rect">
            <a:avLst/>
          </a:prstGeom>
          <a:effectLst>
            <a:outerShdw blurRad="127000" dist="127000" dir="8100000" algn="tr" rotWithShape="0">
              <a:prstClr val="black">
                <a:alpha val="20000"/>
              </a:prstClr>
            </a:outerShdw>
          </a:effectLst>
        </p:spPr>
      </p:pic>
      <p:grpSp>
        <p:nvGrpSpPr>
          <p:cNvPr id="51" name="组合 50"/>
          <p:cNvGrpSpPr/>
          <p:nvPr/>
        </p:nvGrpSpPr>
        <p:grpSpPr>
          <a:xfrm>
            <a:off x="6539280" y="4012309"/>
            <a:ext cx="1505440" cy="480233"/>
            <a:chOff x="4334734" y="1608049"/>
            <a:chExt cx="1505440" cy="480233"/>
          </a:xfrm>
        </p:grpSpPr>
        <p:sp>
          <p:nvSpPr>
            <p:cNvPr id="52" name="圆角矩形 51"/>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53" name="TextBox 52"/>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3284" y="3904510"/>
            <a:ext cx="611855" cy="611855"/>
          </a:xfrm>
          <a:prstGeom prst="rect">
            <a:avLst/>
          </a:prstGeom>
          <a:effectLst>
            <a:outerShdw blurRad="127000" dist="127000" dir="8100000" algn="tr" rotWithShape="0">
              <a:prstClr val="black">
                <a:alpha val="20000"/>
              </a:prstClr>
            </a:outerShdw>
          </a:effectLst>
        </p:spPr>
      </p:pic>
      <p:grpSp>
        <p:nvGrpSpPr>
          <p:cNvPr id="55" name="组合 54"/>
          <p:cNvGrpSpPr/>
          <p:nvPr/>
        </p:nvGrpSpPr>
        <p:grpSpPr>
          <a:xfrm>
            <a:off x="9171527" y="4012309"/>
            <a:ext cx="1505440" cy="480233"/>
            <a:chOff x="4334734" y="1608049"/>
            <a:chExt cx="1505440" cy="480233"/>
          </a:xfrm>
        </p:grpSpPr>
        <p:sp>
          <p:nvSpPr>
            <p:cNvPr id="56" name="圆角矩形 55"/>
            <p:cNvSpPr/>
            <p:nvPr/>
          </p:nvSpPr>
          <p:spPr>
            <a:xfrm>
              <a:off x="4334734" y="1608049"/>
              <a:ext cx="1505440" cy="480233"/>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57" name="TextBox 56"/>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2" name="TextBox 61"/>
          <p:cNvSpPr txBox="1"/>
          <p:nvPr/>
        </p:nvSpPr>
        <p:spPr>
          <a:xfrm>
            <a:off x="576461" y="4762867"/>
            <a:ext cx="2652820"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3168749" y="4762867"/>
            <a:ext cx="2652820"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5844521" y="4762867"/>
            <a:ext cx="2652820"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8436809" y="4762867"/>
            <a:ext cx="2652820"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6000">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52"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Scale>
                                      <p:cBhvr>
                                        <p:cTn id="20" dur="5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500" decel="50000" fill="hold">
                                          <p:stCondLst>
                                            <p:cond delay="0"/>
                                          </p:stCondLst>
                                        </p:cTn>
                                        <p:tgtEl>
                                          <p:spTgt spid="27"/>
                                        </p:tgtEl>
                                        <p:attrNameLst>
                                          <p:attrName>ppt_x</p:attrName>
                                          <p:attrName>ppt_y</p:attrName>
                                        </p:attrNameLst>
                                      </p:cBhvr>
                                    </p:animMotion>
                                    <p:animEffect transition="in" filter="fade">
                                      <p:cBhvr>
                                        <p:cTn id="22" dur="500"/>
                                        <p:tgtEl>
                                          <p:spTgt spid="27"/>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8"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1500"/>
                            </p:stCondLst>
                            <p:childTnLst>
                              <p:par>
                                <p:cTn id="31" presetID="52" presetClass="entr" presetSubtype="0"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Scale>
                                      <p:cBhvr>
                                        <p:cTn id="33" dur="5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500" decel="50000" fill="hold">
                                          <p:stCondLst>
                                            <p:cond delay="0"/>
                                          </p:stCondLst>
                                        </p:cTn>
                                        <p:tgtEl>
                                          <p:spTgt spid="34"/>
                                        </p:tgtEl>
                                        <p:attrNameLst>
                                          <p:attrName>ppt_x</p:attrName>
                                          <p:attrName>ppt_y</p:attrName>
                                        </p:attrNameLst>
                                      </p:cBhvr>
                                    </p:animMotion>
                                    <p:animEffect transition="in" filter="fade">
                                      <p:cBhvr>
                                        <p:cTn id="35" dur="500"/>
                                        <p:tgtEl>
                                          <p:spTgt spid="3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up)">
                                      <p:cBhvr>
                                        <p:cTn id="38" dur="500"/>
                                        <p:tgtEl>
                                          <p:spTgt spid="62"/>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par>
                                <p:cTn id="43" presetID="22" presetClass="entr" presetSubtype="8"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par>
                          <p:cTn id="46" fill="hold">
                            <p:stCondLst>
                              <p:cond delay="2500"/>
                            </p:stCondLst>
                            <p:childTnLst>
                              <p:par>
                                <p:cTn id="47" presetID="52"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Scale>
                                      <p:cBhvr>
                                        <p:cTn id="49" dur="5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0"/>
                                        </p:tgtEl>
                                        <p:attrNameLst>
                                          <p:attrName>ppt_x</p:attrName>
                                          <p:attrName>ppt_y</p:attrName>
                                        </p:attrNameLst>
                                      </p:cBhvr>
                                    </p:animMotion>
                                    <p:animEffect transition="in" filter="fade">
                                      <p:cBhvr>
                                        <p:cTn id="51" dur="500"/>
                                        <p:tgtEl>
                                          <p:spTgt spid="50"/>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up)">
                                      <p:cBhvr>
                                        <p:cTn id="54" dur="500"/>
                                        <p:tgtEl>
                                          <p:spTgt spid="63"/>
                                        </p:tgtEl>
                                      </p:cBhvr>
                                    </p:animEffect>
                                  </p:childTnLst>
                                </p:cTn>
                              </p:par>
                            </p:childTnLst>
                          </p:cTn>
                        </p:par>
                        <p:par>
                          <p:cTn id="55" fill="hold">
                            <p:stCondLst>
                              <p:cond delay="3000"/>
                            </p:stCondLst>
                            <p:childTnLst>
                              <p:par>
                                <p:cTn id="56" presetID="22" presetClass="entr" presetSubtype="4"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500"/>
                                        <p:tgtEl>
                                          <p:spTgt spid="30"/>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childTnLst>
                          </p:cTn>
                        </p:par>
                        <p:par>
                          <p:cTn id="62" fill="hold">
                            <p:stCondLst>
                              <p:cond delay="3500"/>
                            </p:stCondLst>
                            <p:childTnLst>
                              <p:par>
                                <p:cTn id="63" presetID="52" presetClass="entr" presetSubtype="0"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Scale>
                                      <p:cBhvr>
                                        <p:cTn id="65" dur="500" decel="50000" fill="hold">
                                          <p:stCondLst>
                                            <p:cond delay="0"/>
                                          </p:stCondLst>
                                        </p:cTn>
                                        <p:tgtEl>
                                          <p:spTgt spid="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500" decel="50000" fill="hold">
                                          <p:stCondLst>
                                            <p:cond delay="0"/>
                                          </p:stCondLst>
                                        </p:cTn>
                                        <p:tgtEl>
                                          <p:spTgt spid="54"/>
                                        </p:tgtEl>
                                        <p:attrNameLst>
                                          <p:attrName>ppt_x</p:attrName>
                                          <p:attrName>ppt_y</p:attrName>
                                        </p:attrNameLst>
                                      </p:cBhvr>
                                    </p:animMotion>
                                    <p:animEffect transition="in" filter="fade">
                                      <p:cBhvr>
                                        <p:cTn id="67" dur="500"/>
                                        <p:tgtEl>
                                          <p:spTgt spid="54"/>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up)">
                                      <p:cBhvr>
                                        <p:cTn id="70" dur="500"/>
                                        <p:tgtEl>
                                          <p:spTgt spid="64"/>
                                        </p:tgtEl>
                                      </p:cBhvr>
                                    </p:animEffect>
                                  </p:childTnLst>
                                </p:cTn>
                              </p:par>
                            </p:childTnLst>
                          </p:cTn>
                        </p:par>
                        <p:par>
                          <p:cTn id="71" fill="hold">
                            <p:stCondLst>
                              <p:cond delay="4000"/>
                            </p:stCondLst>
                            <p:childTnLst>
                              <p:par>
                                <p:cTn id="72" presetID="22" presetClass="entr" presetSubtype="4"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down)">
                                      <p:cBhvr>
                                        <p:cTn id="74" dur="500"/>
                                        <p:tgtEl>
                                          <p:spTgt spid="31"/>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wipe(up)">
                                      <p:cBhvr>
                                        <p:cTn id="8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1" grpId="0" animBg="1"/>
      <p:bldP spid="18" grpId="0"/>
      <p:bldP spid="19" grpId="0" animBg="1"/>
      <p:bldP spid="20" grpId="0"/>
      <p:bldP spid="62" grpId="0"/>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42808"/>
            <a:ext cx="5035157" cy="1375450"/>
          </a:xfrm>
          <a:prstGeom prst="rect">
            <a:avLst/>
          </a:prstGeom>
          <a:blipFill dpi="0" rotWithShape="1">
            <a:blip r:embed="rId1" cstate="print">
              <a:extLst>
                <a:ext uri="{28A0092B-C50C-407E-A947-70E740481C1C}">
                  <a14:useLocalDpi xmlns:a14="http://schemas.microsoft.com/office/drawing/2010/main" val="0"/>
                </a:ext>
              </a:extLst>
            </a:blip>
            <a:srcRect/>
            <a:stretch>
              <a:fillRect b="-190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6" name="矩形 5"/>
          <p:cNvSpPr/>
          <p:nvPr/>
        </p:nvSpPr>
        <p:spPr>
          <a:xfrm>
            <a:off x="5035157" y="1742809"/>
            <a:ext cx="1996172" cy="14039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招商融资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031329" y="1742809"/>
            <a:ext cx="4490746" cy="10267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r>
              <a:rPr lang="en-US" altLang="zh-CN" sz="1400" dirty="0">
                <a:solidFill>
                  <a:schemeClr val="bg1"/>
                </a:solidFill>
                <a:latin typeface="微软雅黑" panose="020B0503020204020204" pitchFamily="34" charset="-122"/>
                <a:ea typeface="微软雅黑" panose="020B0503020204020204" pitchFamily="34" charset="-122"/>
              </a:rPr>
              <a:t>  ENTERPRISE</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en-US" altLang="zh-CN" sz="1400" dirty="0">
                <a:solidFill>
                  <a:schemeClr val="bg1"/>
                </a:solidFill>
                <a:latin typeface="微软雅黑" panose="020B0503020204020204" pitchFamily="34" charset="-122"/>
                <a:ea typeface="微软雅黑" panose="020B0503020204020204" pitchFamily="34" charset="-122"/>
              </a:rPr>
              <a:t>  INTRODUCTION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0" y="3118259"/>
            <a:ext cx="2993618" cy="933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9" name="矩形 8"/>
          <p:cNvSpPr/>
          <p:nvPr/>
        </p:nvSpPr>
        <p:spPr>
          <a:xfrm>
            <a:off x="2993618" y="3118258"/>
            <a:ext cx="2041539" cy="9358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发展战略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031329" y="2749708"/>
            <a:ext cx="2326577" cy="13043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市场定</a:t>
            </a:r>
            <a:r>
              <a:rPr lang="zh-CN" altLang="en-US" dirty="0" smtClean="0">
                <a:solidFill>
                  <a:schemeClr val="bg1"/>
                </a:solidFill>
                <a:latin typeface="微软雅黑" panose="020B0503020204020204" pitchFamily="34" charset="-122"/>
                <a:ea typeface="微软雅黑" panose="020B0503020204020204" pitchFamily="34" charset="-122"/>
              </a:rPr>
              <a:t>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728917" y="4054100"/>
            <a:ext cx="1846823" cy="12853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企业简介</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7575741" y="4054100"/>
            <a:ext cx="3251444" cy="1285343"/>
          </a:xfrm>
          <a:prstGeom prst="rect">
            <a:avLst/>
          </a:prstGeom>
          <a:blipFill dpi="0" rotWithShape="1">
            <a:blip r:embed="rId2" cstate="print">
              <a:extLst>
                <a:ext uri="{28A0092B-C50C-407E-A947-70E740481C1C}">
                  <a14:useLocalDpi xmlns:a14="http://schemas.microsoft.com/office/drawing/2010/main" val="0"/>
                </a:ext>
              </a:extLst>
            </a:blip>
            <a:srcRect/>
            <a:stretch>
              <a:fillRect t="-15387" b="-307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9" name="矩形 18"/>
          <p:cNvSpPr/>
          <p:nvPr/>
        </p:nvSpPr>
        <p:spPr>
          <a:xfrm>
            <a:off x="5035157" y="3024386"/>
            <a:ext cx="1996172" cy="1027391"/>
          </a:xfrm>
          <a:prstGeom prst="rect">
            <a:avLst/>
          </a:prstGeom>
          <a:blipFill dpi="0" rotWithShape="1">
            <a:blip r:embed="rId3" cstate="print">
              <a:extLst>
                <a:ext uri="{28A0092B-C50C-407E-A947-70E740481C1C}">
                  <a14:useLocalDpi xmlns:a14="http://schemas.microsoft.com/office/drawing/2010/main" val="0"/>
                </a:ext>
              </a:extLst>
            </a:blip>
            <a:srcRect/>
            <a:stretch>
              <a:fillRect t="-15517" b="-188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0" name="矩形 19"/>
          <p:cNvSpPr/>
          <p:nvPr/>
        </p:nvSpPr>
        <p:spPr>
          <a:xfrm>
            <a:off x="0" y="4035815"/>
            <a:ext cx="5728916" cy="1303628"/>
          </a:xfrm>
          <a:prstGeom prst="rect">
            <a:avLst/>
          </a:prstGeom>
          <a:blipFill dpi="0" rotWithShape="1">
            <a:blip r:embed="rId4">
              <a:extLst>
                <a:ext uri="{28A0092B-C50C-407E-A947-70E740481C1C}">
                  <a14:useLocalDpi xmlns:a14="http://schemas.microsoft.com/office/drawing/2010/main" val="0"/>
                </a:ext>
              </a:extLst>
            </a:blip>
            <a:srcRect/>
            <a:stretch>
              <a:fillRect l="-104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2" name="矩形 21"/>
          <p:cNvSpPr/>
          <p:nvPr/>
        </p:nvSpPr>
        <p:spPr>
          <a:xfrm>
            <a:off x="9357907" y="2769608"/>
            <a:ext cx="2157905" cy="128534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4" name="矩形 23"/>
          <p:cNvSpPr/>
          <p:nvPr/>
        </p:nvSpPr>
        <p:spPr>
          <a:xfrm>
            <a:off x="10827185" y="4044763"/>
            <a:ext cx="694890" cy="1294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1" name="矩形 20"/>
          <p:cNvSpPr/>
          <p:nvPr/>
        </p:nvSpPr>
        <p:spPr>
          <a:xfrm>
            <a:off x="5016660" y="3024386"/>
            <a:ext cx="2014667" cy="10159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3" name="矩形 22"/>
          <p:cNvSpPr/>
          <p:nvPr/>
        </p:nvSpPr>
        <p:spPr>
          <a:xfrm>
            <a:off x="7031329" y="2727500"/>
            <a:ext cx="2326577" cy="1327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5" name="矩形 24"/>
          <p:cNvSpPr/>
          <p:nvPr/>
        </p:nvSpPr>
        <p:spPr>
          <a:xfrm>
            <a:off x="9357907" y="2727500"/>
            <a:ext cx="2164168" cy="1317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6" name="矩形 25"/>
          <p:cNvSpPr/>
          <p:nvPr/>
        </p:nvSpPr>
        <p:spPr>
          <a:xfrm>
            <a:off x="7031328" y="1762708"/>
            <a:ext cx="4484483" cy="1006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7" name="矩形 26"/>
          <p:cNvSpPr/>
          <p:nvPr/>
        </p:nvSpPr>
        <p:spPr>
          <a:xfrm>
            <a:off x="5016662" y="1727771"/>
            <a:ext cx="2014667" cy="1348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8" name="矩形 27"/>
          <p:cNvSpPr/>
          <p:nvPr/>
        </p:nvSpPr>
        <p:spPr>
          <a:xfrm>
            <a:off x="7575740" y="4040291"/>
            <a:ext cx="3251444" cy="12991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9" name="矩形 28"/>
          <p:cNvSpPr/>
          <p:nvPr/>
        </p:nvSpPr>
        <p:spPr>
          <a:xfrm>
            <a:off x="5728918" y="4035815"/>
            <a:ext cx="1846822" cy="13036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0" name="矩形 29"/>
          <p:cNvSpPr/>
          <p:nvPr/>
        </p:nvSpPr>
        <p:spPr>
          <a:xfrm>
            <a:off x="0" y="4035814"/>
            <a:ext cx="5728916" cy="13036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1" name="矩形 30"/>
          <p:cNvSpPr/>
          <p:nvPr/>
        </p:nvSpPr>
        <p:spPr>
          <a:xfrm>
            <a:off x="2972101" y="3091736"/>
            <a:ext cx="2063056" cy="94407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2" name="矩形 31"/>
          <p:cNvSpPr/>
          <p:nvPr/>
        </p:nvSpPr>
        <p:spPr>
          <a:xfrm>
            <a:off x="-21517" y="3091736"/>
            <a:ext cx="2993618" cy="9517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3" name="矩形 32"/>
          <p:cNvSpPr/>
          <p:nvPr/>
        </p:nvSpPr>
        <p:spPr>
          <a:xfrm>
            <a:off x="0" y="1727771"/>
            <a:ext cx="5035157" cy="13639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6568">
        <p:fade/>
      </p:transition>
    </mc:Choice>
    <mc:Fallback>
      <p:transition spd="med" advTm="6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out)">
                                      <p:cBhvr>
                                        <p:cTn id="7" dur="700"/>
                                        <p:tgtEl>
                                          <p:spTgt spid="21"/>
                                        </p:tgtEl>
                                      </p:cBhvr>
                                    </p:animEffect>
                                  </p:childTnLst>
                                </p:cTn>
                              </p:par>
                              <p:par>
                                <p:cTn id="8" presetID="4" presetClass="exit" presetSubtype="32" fill="hold" grpId="1" nodeType="withEffect">
                                  <p:stCondLst>
                                    <p:cond delay="800"/>
                                  </p:stCondLst>
                                  <p:childTnLst>
                                    <p:animEffect transition="out" filter="box(out)">
                                      <p:cBhvr>
                                        <p:cTn id="9" dur="700"/>
                                        <p:tgtEl>
                                          <p:spTgt spid="21"/>
                                        </p:tgtEl>
                                      </p:cBhvr>
                                    </p:animEffect>
                                    <p:set>
                                      <p:cBhvr>
                                        <p:cTn id="10" dur="1" fill="hold">
                                          <p:stCondLst>
                                            <p:cond delay="699"/>
                                          </p:stCondLst>
                                        </p:cTn>
                                        <p:tgtEl>
                                          <p:spTgt spid="21"/>
                                        </p:tgtEl>
                                        <p:attrNameLst>
                                          <p:attrName>style.visibility</p:attrName>
                                        </p:attrNameLst>
                                      </p:cBhvr>
                                      <p:to>
                                        <p:strVal val="hidden"/>
                                      </p:to>
                                    </p:set>
                                  </p:childTnLst>
                                </p:cTn>
                              </p:par>
                              <p:par>
                                <p:cTn id="11" presetID="1" presetClass="entr" presetSubtype="0" fill="hold" grpId="0" nodeType="withEffect">
                                  <p:stCondLst>
                                    <p:cond delay="800"/>
                                  </p:stCondLst>
                                  <p:childTnLst>
                                    <p:set>
                                      <p:cBhvr>
                                        <p:cTn id="12" dur="1" fill="hold">
                                          <p:stCondLst>
                                            <p:cond delay="0"/>
                                          </p:stCondLst>
                                        </p:cTn>
                                        <p:tgtEl>
                                          <p:spTgt spid="19"/>
                                        </p:tgtEl>
                                        <p:attrNameLst>
                                          <p:attrName>style.visibility</p:attrName>
                                        </p:attrNameLst>
                                      </p:cBhvr>
                                      <p:to>
                                        <p:strVal val="visible"/>
                                      </p:to>
                                    </p:set>
                                  </p:childTnLst>
                                </p:cTn>
                              </p:par>
                              <p:par>
                                <p:cTn id="13" presetID="22" presetClass="entr" presetSubtype="1" fill="hold" grpId="0" nodeType="withEffect">
                                  <p:stCondLst>
                                    <p:cond delay="80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22" presetClass="entr" presetSubtype="4" fill="hold" grpId="0" nodeType="withEffect">
                                  <p:stCondLst>
                                    <p:cond delay="80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xit" presetSubtype="2" fill="hold" grpId="1" nodeType="withEffect">
                                  <p:stCondLst>
                                    <p:cond delay="1300"/>
                                  </p:stCondLst>
                                  <p:childTnLst>
                                    <p:animEffect transition="out" filter="wipe(right)">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par>
                                <p:cTn id="22" presetID="22" presetClass="exit" presetSubtype="4" fill="hold" grpId="1" nodeType="withEffect">
                                  <p:stCondLst>
                                    <p:cond delay="1300"/>
                                  </p:stCondLst>
                                  <p:childTnLst>
                                    <p:animEffect transition="out" filter="wipe(down)">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1" presetClass="entr" presetSubtype="0" fill="hold" grpId="0" nodeType="withEffect">
                                  <p:stCondLst>
                                    <p:cond delay="130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1300"/>
                                  </p:stCondLst>
                                  <p:childTnLst>
                                    <p:set>
                                      <p:cBhvr>
                                        <p:cTn id="28" dur="1" fill="hold">
                                          <p:stCondLst>
                                            <p:cond delay="0"/>
                                          </p:stCondLst>
                                        </p:cTn>
                                        <p:tgtEl>
                                          <p:spTgt spid="12"/>
                                        </p:tgtEl>
                                        <p:attrNameLst>
                                          <p:attrName>style.visibility</p:attrName>
                                        </p:attrNameLst>
                                      </p:cBhvr>
                                      <p:to>
                                        <p:strVal val="visible"/>
                                      </p:to>
                                    </p:set>
                                  </p:childTnLst>
                                </p:cTn>
                              </p:par>
                              <p:par>
                                <p:cTn id="29" presetID="22" presetClass="entr" presetSubtype="2" fill="hold" grpId="0" nodeType="withEffect">
                                  <p:stCondLst>
                                    <p:cond delay="1700"/>
                                  </p:stCondLst>
                                  <p:childTnLst>
                                    <p:set>
                                      <p:cBhvr>
                                        <p:cTn id="30" dur="1" fill="hold">
                                          <p:stCondLst>
                                            <p:cond delay="0"/>
                                          </p:stCondLst>
                                        </p:cTn>
                                        <p:tgtEl>
                                          <p:spTgt spid="33"/>
                                        </p:tgtEl>
                                        <p:attrNameLst>
                                          <p:attrName>style.visibility</p:attrName>
                                        </p:attrNameLst>
                                      </p:cBhvr>
                                      <p:to>
                                        <p:strVal val="visible"/>
                                      </p:to>
                                    </p:set>
                                    <p:animEffect transition="in" filter="wipe(right)">
                                      <p:cBhvr>
                                        <p:cTn id="31" dur="500"/>
                                        <p:tgtEl>
                                          <p:spTgt spid="33"/>
                                        </p:tgtEl>
                                      </p:cBhvr>
                                    </p:animEffect>
                                  </p:childTnLst>
                                </p:cTn>
                              </p:par>
                              <p:par>
                                <p:cTn id="32" presetID="22" presetClass="exit" presetSubtype="4" fill="hold" grpId="1" nodeType="withEffect">
                                  <p:stCondLst>
                                    <p:cond delay="2200"/>
                                  </p:stCondLst>
                                  <p:childTnLst>
                                    <p:animEffect transition="out" filter="wipe(down)">
                                      <p:cBhvr>
                                        <p:cTn id="33" dur="300"/>
                                        <p:tgtEl>
                                          <p:spTgt spid="33"/>
                                        </p:tgtEl>
                                      </p:cBhvr>
                                    </p:animEffect>
                                    <p:set>
                                      <p:cBhvr>
                                        <p:cTn id="34" dur="1" fill="hold">
                                          <p:stCondLst>
                                            <p:cond delay="299"/>
                                          </p:stCondLst>
                                        </p:cTn>
                                        <p:tgtEl>
                                          <p:spTgt spid="33"/>
                                        </p:tgtEl>
                                        <p:attrNameLst>
                                          <p:attrName>style.visibility</p:attrName>
                                        </p:attrNameLst>
                                      </p:cBhvr>
                                      <p:to>
                                        <p:strVal val="hidden"/>
                                      </p:to>
                                    </p:set>
                                  </p:childTnLst>
                                </p:cTn>
                              </p:par>
                              <p:par>
                                <p:cTn id="35" presetID="1" presetClass="entr" presetSubtype="0" fill="hold" grpId="0" nodeType="withEffect">
                                  <p:stCondLst>
                                    <p:cond delay="2200"/>
                                  </p:stCondLst>
                                  <p:childTnLst>
                                    <p:set>
                                      <p:cBhvr>
                                        <p:cTn id="36" dur="1" fill="hold">
                                          <p:stCondLst>
                                            <p:cond delay="0"/>
                                          </p:stCondLst>
                                        </p:cTn>
                                        <p:tgtEl>
                                          <p:spTgt spid="4"/>
                                        </p:tgtEl>
                                        <p:attrNameLst>
                                          <p:attrName>style.visibility</p:attrName>
                                        </p:attrNameLst>
                                      </p:cBhvr>
                                      <p:to>
                                        <p:strVal val="visible"/>
                                      </p:to>
                                    </p:set>
                                  </p:childTnLst>
                                </p:cTn>
                              </p:par>
                              <p:par>
                                <p:cTn id="37" presetID="22" presetClass="entr" presetSubtype="2" fill="hold" grpId="0" nodeType="withEffect">
                                  <p:stCondLst>
                                    <p:cond delay="130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500"/>
                                        <p:tgtEl>
                                          <p:spTgt spid="30"/>
                                        </p:tgtEl>
                                      </p:cBhvr>
                                    </p:animEffect>
                                  </p:childTnLst>
                                </p:cTn>
                              </p:par>
                              <p:par>
                                <p:cTn id="40" presetID="22" presetClass="exit" presetSubtype="2" fill="hold" grpId="1" nodeType="withEffect">
                                  <p:stCondLst>
                                    <p:cond delay="1900"/>
                                  </p:stCondLst>
                                  <p:childTnLst>
                                    <p:animEffect transition="out" filter="wipe(right)">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 presetClass="entr" presetSubtype="0" fill="hold" grpId="0" nodeType="withEffect">
                                  <p:stCondLst>
                                    <p:cond delay="1900"/>
                                  </p:stCondLst>
                                  <p:childTnLst>
                                    <p:set>
                                      <p:cBhvr>
                                        <p:cTn id="44" dur="1" fill="hold">
                                          <p:stCondLst>
                                            <p:cond delay="0"/>
                                          </p:stCondLst>
                                        </p:cTn>
                                        <p:tgtEl>
                                          <p:spTgt spid="20"/>
                                        </p:tgtEl>
                                        <p:attrNameLst>
                                          <p:attrName>style.visibility</p:attrName>
                                        </p:attrNameLst>
                                      </p:cBhvr>
                                      <p:to>
                                        <p:strVal val="visible"/>
                                      </p:to>
                                    </p:set>
                                  </p:childTnLst>
                                </p:cTn>
                              </p:par>
                              <p:par>
                                <p:cTn id="45" presetID="22" presetClass="entr" presetSubtype="8" fill="hold" grpId="0" nodeType="withEffect">
                                  <p:stCondLst>
                                    <p:cond delay="19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xit" presetSubtype="8" fill="hold" grpId="1" nodeType="withEffect">
                                  <p:stCondLst>
                                    <p:cond delay="2400"/>
                                  </p:stCondLst>
                                  <p:childTnLst>
                                    <p:animEffect transition="out" filter="wipe(left)">
                                      <p:cBhvr>
                                        <p:cTn id="49" dur="400"/>
                                        <p:tgtEl>
                                          <p:spTgt spid="23"/>
                                        </p:tgtEl>
                                      </p:cBhvr>
                                    </p:animEffect>
                                    <p:set>
                                      <p:cBhvr>
                                        <p:cTn id="50" dur="1" fill="hold">
                                          <p:stCondLst>
                                            <p:cond delay="399"/>
                                          </p:stCondLst>
                                        </p:cTn>
                                        <p:tgtEl>
                                          <p:spTgt spid="23"/>
                                        </p:tgtEl>
                                        <p:attrNameLst>
                                          <p:attrName>style.visibility</p:attrName>
                                        </p:attrNameLst>
                                      </p:cBhvr>
                                      <p:to>
                                        <p:strVal val="hidden"/>
                                      </p:to>
                                    </p:set>
                                  </p:childTnLst>
                                </p:cTn>
                              </p:par>
                              <p:par>
                                <p:cTn id="51" presetID="1" presetClass="entr" presetSubtype="0" fill="hold" grpId="0" nodeType="withEffect">
                                  <p:stCondLst>
                                    <p:cond delay="2400"/>
                                  </p:stCondLst>
                                  <p:childTnLst>
                                    <p:set>
                                      <p:cBhvr>
                                        <p:cTn id="52" dur="1" fill="hold">
                                          <p:stCondLst>
                                            <p:cond delay="0"/>
                                          </p:stCondLst>
                                        </p:cTn>
                                        <p:tgtEl>
                                          <p:spTgt spid="10"/>
                                        </p:tgtEl>
                                        <p:attrNameLst>
                                          <p:attrName>style.visibility</p:attrName>
                                        </p:attrNameLst>
                                      </p:cBhvr>
                                      <p:to>
                                        <p:strVal val="visible"/>
                                      </p:to>
                                    </p:set>
                                  </p:childTnLst>
                                </p:cTn>
                              </p:par>
                              <p:par>
                                <p:cTn id="53" presetID="22" presetClass="entr" presetSubtype="8" fill="hold" grpId="0" nodeType="withEffect">
                                  <p:stCondLst>
                                    <p:cond delay="300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1" presetClass="entr" presetSubtype="0" fill="hold" grpId="0" nodeType="withEffect">
                                  <p:stCondLst>
                                    <p:cond delay="3500"/>
                                  </p:stCondLst>
                                  <p:childTnLst>
                                    <p:set>
                                      <p:cBhvr>
                                        <p:cTn id="57" dur="1" fill="hold">
                                          <p:stCondLst>
                                            <p:cond delay="0"/>
                                          </p:stCondLst>
                                        </p:cTn>
                                        <p:tgtEl>
                                          <p:spTgt spid="22"/>
                                        </p:tgtEl>
                                        <p:attrNameLst>
                                          <p:attrName>style.visibility</p:attrName>
                                        </p:attrNameLst>
                                      </p:cBhvr>
                                      <p:to>
                                        <p:strVal val="visible"/>
                                      </p:to>
                                    </p:set>
                                  </p:childTnLst>
                                </p:cTn>
                              </p:par>
                              <p:par>
                                <p:cTn id="58" presetID="4" presetClass="exit" presetSubtype="32" fill="hold" grpId="1" nodeType="withEffect">
                                  <p:stCondLst>
                                    <p:cond delay="3500"/>
                                  </p:stCondLst>
                                  <p:childTnLst>
                                    <p:animEffect transition="out" filter="box(out)">
                                      <p:cBhvr>
                                        <p:cTn id="59" dur="700"/>
                                        <p:tgtEl>
                                          <p:spTgt spid="25"/>
                                        </p:tgtEl>
                                      </p:cBhvr>
                                    </p:animEffect>
                                    <p:set>
                                      <p:cBhvr>
                                        <p:cTn id="60" dur="1" fill="hold">
                                          <p:stCondLst>
                                            <p:cond delay="699"/>
                                          </p:stCondLst>
                                        </p:cTn>
                                        <p:tgtEl>
                                          <p:spTgt spid="25"/>
                                        </p:tgtEl>
                                        <p:attrNameLst>
                                          <p:attrName>style.visibility</p:attrName>
                                        </p:attrNameLst>
                                      </p:cBhvr>
                                      <p:to>
                                        <p:strVal val="hidden"/>
                                      </p:to>
                                    </p:set>
                                  </p:childTnLst>
                                </p:cTn>
                              </p:par>
                              <p:par>
                                <p:cTn id="61" presetID="22" presetClass="entr" presetSubtype="4" fill="hold" grpId="0" nodeType="withEffect">
                                  <p:stCondLst>
                                    <p:cond delay="350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par>
                                <p:cTn id="64" presetID="22" presetClass="exit" presetSubtype="8" fill="hold" grpId="1" nodeType="withEffect">
                                  <p:stCondLst>
                                    <p:cond delay="4200"/>
                                  </p:stCondLst>
                                  <p:childTnLst>
                                    <p:animEffect transition="out" filter="wipe(left)">
                                      <p:cBhvr>
                                        <p:cTn id="65" dur="500"/>
                                        <p:tgtEl>
                                          <p:spTgt spid="26"/>
                                        </p:tgtEl>
                                      </p:cBhvr>
                                    </p:animEffect>
                                    <p:set>
                                      <p:cBhvr>
                                        <p:cTn id="66" dur="1" fill="hold">
                                          <p:stCondLst>
                                            <p:cond delay="499"/>
                                          </p:stCondLst>
                                        </p:cTn>
                                        <p:tgtEl>
                                          <p:spTgt spid="26"/>
                                        </p:tgtEl>
                                        <p:attrNameLst>
                                          <p:attrName>style.visibility</p:attrName>
                                        </p:attrNameLst>
                                      </p:cBhvr>
                                      <p:to>
                                        <p:strVal val="hidden"/>
                                      </p:to>
                                    </p:set>
                                  </p:childTnLst>
                                </p:cTn>
                              </p:par>
                              <p:par>
                                <p:cTn id="67" presetID="1" presetClass="entr" presetSubtype="0" fill="hold" grpId="0" nodeType="withEffect">
                                  <p:stCondLst>
                                    <p:cond delay="4200"/>
                                  </p:stCondLst>
                                  <p:childTnLst>
                                    <p:set>
                                      <p:cBhvr>
                                        <p:cTn id="68" dur="1" fill="hold">
                                          <p:stCondLst>
                                            <p:cond delay="0"/>
                                          </p:stCondLst>
                                        </p:cTn>
                                        <p:tgtEl>
                                          <p:spTgt spid="7"/>
                                        </p:tgtEl>
                                        <p:attrNameLst>
                                          <p:attrName>style.visibility</p:attrName>
                                        </p:attrNameLst>
                                      </p:cBhvr>
                                      <p:to>
                                        <p:strVal val="visible"/>
                                      </p:to>
                                    </p:set>
                                  </p:childTnLst>
                                </p:cTn>
                              </p:par>
                              <p:par>
                                <p:cTn id="69" presetID="22" presetClass="entr" presetSubtype="1" fill="hold" grpId="0" nodeType="withEffect">
                                  <p:stCondLst>
                                    <p:cond delay="2800"/>
                                  </p:stCondLst>
                                  <p:childTnLst>
                                    <p:set>
                                      <p:cBhvr>
                                        <p:cTn id="70" dur="1" fill="hold">
                                          <p:stCondLst>
                                            <p:cond delay="0"/>
                                          </p:stCondLst>
                                        </p:cTn>
                                        <p:tgtEl>
                                          <p:spTgt spid="28"/>
                                        </p:tgtEl>
                                        <p:attrNameLst>
                                          <p:attrName>style.visibility</p:attrName>
                                        </p:attrNameLst>
                                      </p:cBhvr>
                                      <p:to>
                                        <p:strVal val="visible"/>
                                      </p:to>
                                    </p:set>
                                    <p:animEffect transition="in" filter="wipe(up)">
                                      <p:cBhvr>
                                        <p:cTn id="71" dur="500"/>
                                        <p:tgtEl>
                                          <p:spTgt spid="28"/>
                                        </p:tgtEl>
                                      </p:cBhvr>
                                    </p:animEffect>
                                  </p:childTnLst>
                                </p:cTn>
                              </p:par>
                              <p:par>
                                <p:cTn id="72" presetID="22" presetClass="exit" presetSubtype="2" fill="hold" grpId="1" nodeType="withEffect">
                                  <p:stCondLst>
                                    <p:cond delay="3400"/>
                                  </p:stCondLst>
                                  <p:childTnLst>
                                    <p:animEffect transition="out" filter="wipe(right)">
                                      <p:cBhvr>
                                        <p:cTn id="73" dur="500"/>
                                        <p:tgtEl>
                                          <p:spTgt spid="28"/>
                                        </p:tgtEl>
                                      </p:cBhvr>
                                    </p:animEffect>
                                    <p:set>
                                      <p:cBhvr>
                                        <p:cTn id="74" dur="1" fill="hold">
                                          <p:stCondLst>
                                            <p:cond delay="499"/>
                                          </p:stCondLst>
                                        </p:cTn>
                                        <p:tgtEl>
                                          <p:spTgt spid="28"/>
                                        </p:tgtEl>
                                        <p:attrNameLst>
                                          <p:attrName>style.visibility</p:attrName>
                                        </p:attrNameLst>
                                      </p:cBhvr>
                                      <p:to>
                                        <p:strVal val="hidden"/>
                                      </p:to>
                                    </p:set>
                                  </p:childTnLst>
                                </p:cTn>
                              </p:par>
                              <p:par>
                                <p:cTn id="75" presetID="22" presetClass="entr" presetSubtype="8" fill="hold" grpId="0" nodeType="withEffect">
                                  <p:stCondLst>
                                    <p:cond delay="340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par>
                                <p:cTn id="78" presetID="1" presetClass="entr" presetSubtype="0" fill="hold" grpId="0" nodeType="withEffect">
                                  <p:stCondLst>
                                    <p:cond delay="3400"/>
                                  </p:stCondLst>
                                  <p:childTnLst>
                                    <p:set>
                                      <p:cBhvr>
                                        <p:cTn id="79" dur="1" fill="hold">
                                          <p:stCondLst>
                                            <p:cond delay="0"/>
                                          </p:stCondLst>
                                        </p:cTn>
                                        <p:tgtEl>
                                          <p:spTgt spid="13"/>
                                        </p:tgtEl>
                                        <p:attrNameLst>
                                          <p:attrName>style.visibility</p:attrName>
                                        </p:attrNameLst>
                                      </p:cBhvr>
                                      <p:to>
                                        <p:strVal val="visible"/>
                                      </p:to>
                                    </p:set>
                                  </p:childTnLst>
                                </p:cTn>
                              </p:par>
                              <p:par>
                                <p:cTn id="80" presetID="22" presetClass="entr" presetSubtype="2" fill="hold" grpId="0" nodeType="withEffect">
                                  <p:stCondLst>
                                    <p:cond delay="1800"/>
                                  </p:stCondLst>
                                  <p:childTnLst>
                                    <p:set>
                                      <p:cBhvr>
                                        <p:cTn id="81" dur="1" fill="hold">
                                          <p:stCondLst>
                                            <p:cond delay="0"/>
                                          </p:stCondLst>
                                        </p:cTn>
                                        <p:tgtEl>
                                          <p:spTgt spid="31"/>
                                        </p:tgtEl>
                                        <p:attrNameLst>
                                          <p:attrName>style.visibility</p:attrName>
                                        </p:attrNameLst>
                                      </p:cBhvr>
                                      <p:to>
                                        <p:strVal val="visible"/>
                                      </p:to>
                                    </p:set>
                                    <p:animEffect transition="in" filter="wipe(right)">
                                      <p:cBhvr>
                                        <p:cTn id="82" dur="500"/>
                                        <p:tgtEl>
                                          <p:spTgt spid="31"/>
                                        </p:tgtEl>
                                      </p:cBhvr>
                                    </p:animEffect>
                                  </p:childTnLst>
                                </p:cTn>
                              </p:par>
                              <p:par>
                                <p:cTn id="83" presetID="22" presetClass="exit" presetSubtype="2" fill="hold" grpId="1" nodeType="withEffect">
                                  <p:stCondLst>
                                    <p:cond delay="2300"/>
                                  </p:stCondLst>
                                  <p:childTnLst>
                                    <p:animEffect transition="out" filter="wipe(right)">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1" presetClass="entr" presetSubtype="0" fill="hold" grpId="0" nodeType="withEffect">
                                  <p:stCondLst>
                                    <p:cond delay="2300"/>
                                  </p:stCondLst>
                                  <p:childTnLst>
                                    <p:set>
                                      <p:cBhvr>
                                        <p:cTn id="87" dur="1" fill="hold">
                                          <p:stCondLst>
                                            <p:cond delay="0"/>
                                          </p:stCondLst>
                                        </p:cTn>
                                        <p:tgtEl>
                                          <p:spTgt spid="9"/>
                                        </p:tgtEl>
                                        <p:attrNameLst>
                                          <p:attrName>style.visibility</p:attrName>
                                        </p:attrNameLst>
                                      </p:cBhvr>
                                      <p:to>
                                        <p:strVal val="visible"/>
                                      </p:to>
                                    </p:set>
                                  </p:childTnLst>
                                </p:cTn>
                              </p:par>
                              <p:par>
                                <p:cTn id="88" presetID="22" presetClass="entr" presetSubtype="2" fill="hold" grpId="0" nodeType="withEffect">
                                  <p:stCondLst>
                                    <p:cond delay="2300"/>
                                  </p:stCondLst>
                                  <p:childTnLst>
                                    <p:set>
                                      <p:cBhvr>
                                        <p:cTn id="89" dur="1" fill="hold">
                                          <p:stCondLst>
                                            <p:cond delay="0"/>
                                          </p:stCondLst>
                                        </p:cTn>
                                        <p:tgtEl>
                                          <p:spTgt spid="32"/>
                                        </p:tgtEl>
                                        <p:attrNameLst>
                                          <p:attrName>style.visibility</p:attrName>
                                        </p:attrNameLst>
                                      </p:cBhvr>
                                      <p:to>
                                        <p:strVal val="visible"/>
                                      </p:to>
                                    </p:set>
                                    <p:animEffect transition="in" filter="wipe(right)">
                                      <p:cBhvr>
                                        <p:cTn id="90" dur="500"/>
                                        <p:tgtEl>
                                          <p:spTgt spid="32"/>
                                        </p:tgtEl>
                                      </p:cBhvr>
                                    </p:animEffect>
                                  </p:childTnLst>
                                </p:cTn>
                              </p:par>
                              <p:par>
                                <p:cTn id="91" presetID="22" presetClass="exit" presetSubtype="4" fill="hold" grpId="1" nodeType="withEffect">
                                  <p:stCondLst>
                                    <p:cond delay="2800"/>
                                  </p:stCondLst>
                                  <p:childTnLst>
                                    <p:animEffect transition="out" filter="wipe(down)">
                                      <p:cBhvr>
                                        <p:cTn id="92" dur="500"/>
                                        <p:tgtEl>
                                          <p:spTgt spid="32"/>
                                        </p:tgtEl>
                                      </p:cBhvr>
                                    </p:animEffect>
                                    <p:set>
                                      <p:cBhvr>
                                        <p:cTn id="93" dur="1" fill="hold">
                                          <p:stCondLst>
                                            <p:cond delay="499"/>
                                          </p:stCondLst>
                                        </p:cTn>
                                        <p:tgtEl>
                                          <p:spTgt spid="32"/>
                                        </p:tgtEl>
                                        <p:attrNameLst>
                                          <p:attrName>style.visibility</p:attrName>
                                        </p:attrNameLst>
                                      </p:cBhvr>
                                      <p:to>
                                        <p:strVal val="hidden"/>
                                      </p:to>
                                    </p:set>
                                  </p:childTnLst>
                                </p:cTn>
                              </p:par>
                              <p:par>
                                <p:cTn id="94" presetID="1" presetClass="entr" presetSubtype="0" fill="hold" grpId="0" nodeType="withEffect">
                                  <p:stCondLst>
                                    <p:cond delay="2800"/>
                                  </p:stCondLst>
                                  <p:childTnLst>
                                    <p:set>
                                      <p:cBhvr>
                                        <p:cTn id="9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3" grpId="0" animBg="1"/>
      <p:bldP spid="19" grpId="0" animBg="1"/>
      <p:bldP spid="20" grpId="0" animBg="1"/>
      <p:bldP spid="22" grpId="0" animBg="1"/>
      <p:bldP spid="24" grpId="0" animBg="1"/>
      <p:bldP spid="21" grpId="0" animBg="1"/>
      <p:bldP spid="21"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6204" t="5199" r="2031" b="3036"/>
          <a:stretch>
            <a:fillRect/>
          </a:stretch>
        </p:blipFill>
        <p:spPr>
          <a:xfrm>
            <a:off x="720477" y="1963834"/>
            <a:ext cx="4558008" cy="3796856"/>
          </a:xfrm>
          <a:prstGeom prst="flowChartDelay">
            <a:avLst/>
          </a:prstGeom>
          <a:ln>
            <a:solidFill>
              <a:schemeClr val="bg1"/>
            </a:solidFill>
          </a:ln>
          <a:effectLst>
            <a:outerShdw blurRad="127000" dist="127000" dir="8100000" algn="tr" rotWithShape="0">
              <a:prstClr val="black">
                <a:alpha val="20000"/>
              </a:prstClr>
            </a:outerShdw>
          </a:effectLst>
        </p:spPr>
      </p:pic>
      <p:cxnSp>
        <p:nvCxnSpPr>
          <p:cNvPr id="43" name="直接连接符 42"/>
          <p:cNvCxnSpPr/>
          <p:nvPr/>
        </p:nvCxnSpPr>
        <p:spPr>
          <a:xfrm>
            <a:off x="4640635" y="2312163"/>
            <a:ext cx="1841656" cy="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01494" y="3296768"/>
            <a:ext cx="1380798" cy="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097374" y="4250456"/>
            <a:ext cx="1398688" cy="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567943" y="5278572"/>
            <a:ext cx="1914348" cy="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营销方式</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等腰三角形 37"/>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40" name="组合 39"/>
          <p:cNvGrpSpPr/>
          <p:nvPr/>
        </p:nvGrpSpPr>
        <p:grpSpPr>
          <a:xfrm>
            <a:off x="-1" y="298578"/>
            <a:ext cx="2453610" cy="443618"/>
            <a:chOff x="-1" y="298578"/>
            <a:chExt cx="2453610" cy="443618"/>
          </a:xfrm>
        </p:grpSpPr>
        <p:sp>
          <p:nvSpPr>
            <p:cNvPr id="41" name="矩形 40"/>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1" y="648122"/>
              <a:ext cx="2453610" cy="94074"/>
              <a:chOff x="-1" y="648122"/>
              <a:chExt cx="2453610" cy="94074"/>
            </a:xfrm>
          </p:grpSpPr>
          <p:cxnSp>
            <p:nvCxnSpPr>
              <p:cNvPr id="48" name="直接连接符 47"/>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8365" y="2008033"/>
            <a:ext cx="608259" cy="608259"/>
          </a:xfrm>
          <a:prstGeom prst="ellipse">
            <a:avLst/>
          </a:prstGeom>
          <a:solidFill>
            <a:srgbClr val="FFC000"/>
          </a:solidFill>
          <a:ln w="38100">
            <a:solidFill>
              <a:srgbClr val="F2F2F2">
                <a:alpha val="50196"/>
              </a:srgbClr>
            </a:solidFill>
          </a:ln>
          <a:effectLst>
            <a:outerShdw blurRad="127000" dist="127000" dir="8100000" algn="tr" rotWithShape="0">
              <a:prstClr val="black">
                <a:alpha val="20000"/>
              </a:prstClr>
            </a:outerShdw>
          </a:effectLst>
        </p:spPr>
      </p:pic>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780" y="2990942"/>
            <a:ext cx="608259" cy="608259"/>
          </a:xfrm>
          <a:prstGeom prst="ellipse">
            <a:avLst/>
          </a:prstGeom>
          <a:solidFill>
            <a:srgbClr val="29C7FF"/>
          </a:solidFill>
          <a:ln w="38100">
            <a:solidFill>
              <a:srgbClr val="F2F2F2">
                <a:alpha val="50196"/>
              </a:srgbClr>
            </a:solidFill>
          </a:ln>
          <a:effectLst>
            <a:outerShdw blurRad="127000" dist="127000" dir="8100000" algn="tr" rotWithShape="0">
              <a:prstClr val="black">
                <a:alpha val="20000"/>
              </a:prstClr>
            </a:outerShdw>
          </a:effectLst>
        </p:spPr>
      </p:pic>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780" y="3977243"/>
            <a:ext cx="608259" cy="608259"/>
          </a:xfrm>
          <a:prstGeom prst="ellipse">
            <a:avLst/>
          </a:prstGeom>
          <a:solidFill>
            <a:srgbClr val="0070C0"/>
          </a:solidFill>
          <a:ln w="38100">
            <a:solidFill>
              <a:srgbClr val="F2F2F2">
                <a:alpha val="50196"/>
              </a:srgbClr>
            </a:solidFill>
          </a:ln>
          <a:effectLst>
            <a:outerShdw blurRad="127000" dist="127000" dir="8100000" algn="tr" rotWithShape="0">
              <a:prstClr val="black">
                <a:alpha val="20000"/>
              </a:prstClr>
            </a:outerShdw>
          </a:effectLst>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8365" y="4960152"/>
            <a:ext cx="608259" cy="608259"/>
          </a:xfrm>
          <a:prstGeom prst="ellipse">
            <a:avLst/>
          </a:prstGeom>
          <a:solidFill>
            <a:srgbClr val="FF2994"/>
          </a:solidFill>
          <a:ln w="38100">
            <a:solidFill>
              <a:srgbClr val="F2F2F2">
                <a:alpha val="50196"/>
              </a:srgbClr>
            </a:solidFill>
          </a:ln>
          <a:effectLst>
            <a:outerShdw blurRad="127000" dist="127000" dir="8100000" algn="tr" rotWithShape="0">
              <a:prstClr val="black">
                <a:alpha val="20000"/>
              </a:prstClr>
            </a:outerShdw>
          </a:effectLst>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653" y="2005716"/>
            <a:ext cx="629075" cy="520566"/>
          </a:xfrm>
          <a:prstGeom prst="roundRect">
            <a:avLst/>
          </a:prstGeom>
          <a:effectLst>
            <a:outerShdw blurRad="127000" dist="127000" dir="8100000" algn="tr" rotWithShape="0">
              <a:prstClr val="black">
                <a:alpha val="20000"/>
              </a:prstClr>
            </a:outerShdw>
          </a:effectLst>
        </p:spPr>
      </p:pic>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2652" y="5018289"/>
            <a:ext cx="629077" cy="520566"/>
          </a:xfrm>
          <a:prstGeom prst="roundRect">
            <a:avLst/>
          </a:prstGeom>
          <a:effectLst>
            <a:outerShdw blurRad="127000" dist="127000" dir="8100000" algn="tr" rotWithShape="0">
              <a:prstClr val="black">
                <a:alpha val="20000"/>
              </a:prstClr>
            </a:outerShdw>
          </a:effectLst>
        </p:spPr>
      </p:pic>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2654" y="3991331"/>
            <a:ext cx="629076" cy="518249"/>
          </a:xfrm>
          <a:prstGeom prst="roundRect">
            <a:avLst/>
          </a:prstGeom>
          <a:effectLst>
            <a:outerShdw blurRad="127000" dist="127000" dir="8100000" algn="tr" rotWithShape="0">
              <a:prstClr val="black">
                <a:alpha val="20000"/>
              </a:prstClr>
            </a:outerShdw>
          </a:effectLst>
        </p:spPr>
      </p:pic>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2655" y="3030338"/>
            <a:ext cx="629075" cy="518249"/>
          </a:xfrm>
          <a:prstGeom prst="roundRect">
            <a:avLst/>
          </a:prstGeom>
          <a:effectLst>
            <a:outerShdw blurRad="127000" dist="127000" dir="8100000" algn="tr" rotWithShape="0">
              <a:prstClr val="black">
                <a:alpha val="20000"/>
              </a:prstClr>
            </a:outerShdw>
          </a:effectLst>
        </p:spPr>
      </p:pic>
      <p:sp>
        <p:nvSpPr>
          <p:cNvPr id="50" name="TextBox 49"/>
          <p:cNvSpPr txBox="1"/>
          <p:nvPr/>
        </p:nvSpPr>
        <p:spPr>
          <a:xfrm>
            <a:off x="7232239" y="1936844"/>
            <a:ext cx="3744416" cy="8774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7232239" y="2921292"/>
            <a:ext cx="3744416" cy="68511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7232239" y="3937278"/>
            <a:ext cx="3744416" cy="8774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7232239" y="4921726"/>
            <a:ext cx="3744416" cy="68511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4464893" y="2265999"/>
            <a:ext cx="184731" cy="415498"/>
          </a:xfrm>
          <a:prstGeom prst="rect">
            <a:avLst/>
          </a:prstGeom>
          <a:noFill/>
        </p:spPr>
        <p:txBody>
          <a:bodyPr wrap="none" rtlCol="0">
            <a:spAutoFit/>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Tm="5000">
        <p:blinds dir="vert"/>
      </p:transition>
    </mc:Choice>
    <mc:Fallback>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4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6" presetClass="emph" presetSubtype="0" fill="hold" nodeType="withEffect">
                                  <p:stCondLst>
                                    <p:cond delay="400"/>
                                  </p:stCondLst>
                                  <p:childTnLst>
                                    <p:animScale>
                                      <p:cBhvr>
                                        <p:cTn id="12" dur="800" fill="hold"/>
                                        <p:tgtEl>
                                          <p:spTgt spid="34"/>
                                        </p:tgtEl>
                                      </p:cBhvr>
                                      <p:by x="123000" y="123000"/>
                                    </p:animScale>
                                  </p:childTnLst>
                                </p:cTn>
                              </p:par>
                              <p:par>
                                <p:cTn id="13" presetID="6" presetClass="emph" presetSubtype="0" fill="hold" nodeType="withEffect">
                                  <p:stCondLst>
                                    <p:cond delay="1200"/>
                                  </p:stCondLst>
                                  <p:childTnLst>
                                    <p:animScale>
                                      <p:cBhvr>
                                        <p:cTn id="14" dur="800" fill="hold"/>
                                        <p:tgtEl>
                                          <p:spTgt spid="34"/>
                                        </p:tgtEl>
                                      </p:cBhvr>
                                      <p:by x="60000" y="60000"/>
                                    </p:animScale>
                                  </p:childTnLst>
                                </p:cTn>
                              </p:par>
                              <p:par>
                                <p:cTn id="15" presetID="22" presetClass="entr" presetSubtype="8" fill="hold" nodeType="withEffect">
                                  <p:stCondLst>
                                    <p:cond delay="120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10" presetClass="entr" presetSubtype="0" fill="hold" nodeType="withEffect">
                                  <p:stCondLst>
                                    <p:cond delay="120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6" presetClass="emph" presetSubtype="0" fill="hold" nodeType="withEffect">
                                  <p:stCondLst>
                                    <p:cond delay="1200"/>
                                  </p:stCondLst>
                                  <p:childTnLst>
                                    <p:animScale>
                                      <p:cBhvr>
                                        <p:cTn id="22" dur="800" fill="hold"/>
                                        <p:tgtEl>
                                          <p:spTgt spid="35"/>
                                        </p:tgtEl>
                                      </p:cBhvr>
                                      <p:by x="123000" y="123000"/>
                                    </p:animScale>
                                  </p:childTnLst>
                                </p:cTn>
                              </p:par>
                              <p:par>
                                <p:cTn id="23" presetID="6" presetClass="emph" presetSubtype="0" fill="hold" nodeType="withEffect">
                                  <p:stCondLst>
                                    <p:cond delay="2000"/>
                                  </p:stCondLst>
                                  <p:childTnLst>
                                    <p:animScale>
                                      <p:cBhvr>
                                        <p:cTn id="24" dur="800" fill="hold"/>
                                        <p:tgtEl>
                                          <p:spTgt spid="35"/>
                                        </p:tgtEl>
                                      </p:cBhvr>
                                      <p:by x="60000" y="60000"/>
                                    </p:animScale>
                                  </p:childTnLst>
                                </p:cTn>
                              </p:par>
                              <p:par>
                                <p:cTn id="25" presetID="49" presetClass="entr" presetSubtype="0" decel="100000" fill="hold" nodeType="withEffect">
                                  <p:stCondLst>
                                    <p:cond delay="17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 calcmode="lin" valueType="num">
                                      <p:cBhvr>
                                        <p:cTn id="29" dur="500" fill="hold"/>
                                        <p:tgtEl>
                                          <p:spTgt spid="12"/>
                                        </p:tgtEl>
                                        <p:attrNameLst>
                                          <p:attrName>style.rotation</p:attrName>
                                        </p:attrNameLst>
                                      </p:cBhvr>
                                      <p:tavLst>
                                        <p:tav tm="0">
                                          <p:val>
                                            <p:fltVal val="360"/>
                                          </p:val>
                                        </p:tav>
                                        <p:tav tm="100000">
                                          <p:val>
                                            <p:fltVal val="0"/>
                                          </p:val>
                                        </p:tav>
                                      </p:tavLst>
                                    </p:anim>
                                    <p:animEffect transition="in" filter="fade">
                                      <p:cBhvr>
                                        <p:cTn id="30" dur="500"/>
                                        <p:tgtEl>
                                          <p:spTgt spid="12"/>
                                        </p:tgtEl>
                                      </p:cBhvr>
                                    </p:animEffect>
                                  </p:childTnLst>
                                </p:cTn>
                              </p:par>
                              <p:par>
                                <p:cTn id="31" presetID="22" presetClass="entr" presetSubtype="8" fill="hold" nodeType="withEffect">
                                  <p:stCondLst>
                                    <p:cond delay="200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par>
                                <p:cTn id="34" presetID="10" presetClass="entr" presetSubtype="0" fill="hold" nodeType="withEffect">
                                  <p:stCondLst>
                                    <p:cond delay="2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6" presetClass="emph" presetSubtype="0" fill="hold" nodeType="withEffect">
                                  <p:stCondLst>
                                    <p:cond delay="2000"/>
                                  </p:stCondLst>
                                  <p:childTnLst>
                                    <p:animScale>
                                      <p:cBhvr>
                                        <p:cTn id="38" dur="800" fill="hold"/>
                                        <p:tgtEl>
                                          <p:spTgt spid="36"/>
                                        </p:tgtEl>
                                      </p:cBhvr>
                                      <p:by x="123000" y="123000"/>
                                    </p:animScale>
                                  </p:childTnLst>
                                </p:cTn>
                              </p:par>
                              <p:par>
                                <p:cTn id="39" presetID="22" presetClass="entr" presetSubtype="8" fill="hold" grpId="0" nodeType="withEffect">
                                  <p:stCondLst>
                                    <p:cond delay="200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6" presetClass="emph" presetSubtype="0" fill="hold" nodeType="withEffect">
                                  <p:stCondLst>
                                    <p:cond delay="2800"/>
                                  </p:stCondLst>
                                  <p:childTnLst>
                                    <p:animScale>
                                      <p:cBhvr>
                                        <p:cTn id="43" dur="800" fill="hold"/>
                                        <p:tgtEl>
                                          <p:spTgt spid="36"/>
                                        </p:tgtEl>
                                      </p:cBhvr>
                                      <p:by x="60000" y="60000"/>
                                    </p:animScale>
                                  </p:childTnLst>
                                </p:cTn>
                              </p:par>
                              <p:par>
                                <p:cTn id="44" presetID="49" presetClass="entr" presetSubtype="0" decel="100000" fill="hold" nodeType="withEffect">
                                  <p:stCondLst>
                                    <p:cond delay="2500"/>
                                  </p:stCondLst>
                                  <p:childTnLst>
                                    <p:set>
                                      <p:cBhvr>
                                        <p:cTn id="45" dur="1" fill="hold">
                                          <p:stCondLst>
                                            <p:cond delay="0"/>
                                          </p:stCondLst>
                                        </p:cTn>
                                        <p:tgtEl>
                                          <p:spTgt spid="58"/>
                                        </p:tgtEl>
                                        <p:attrNameLst>
                                          <p:attrName>style.visibility</p:attrName>
                                        </p:attrNameLst>
                                      </p:cBhvr>
                                      <p:to>
                                        <p:strVal val="visible"/>
                                      </p:to>
                                    </p:set>
                                    <p:anim calcmode="lin" valueType="num">
                                      <p:cBhvr>
                                        <p:cTn id="46" dur="500" fill="hold"/>
                                        <p:tgtEl>
                                          <p:spTgt spid="58"/>
                                        </p:tgtEl>
                                        <p:attrNameLst>
                                          <p:attrName>ppt_w</p:attrName>
                                        </p:attrNameLst>
                                      </p:cBhvr>
                                      <p:tavLst>
                                        <p:tav tm="0">
                                          <p:val>
                                            <p:fltVal val="0"/>
                                          </p:val>
                                        </p:tav>
                                        <p:tav tm="100000">
                                          <p:val>
                                            <p:strVal val="#ppt_w"/>
                                          </p:val>
                                        </p:tav>
                                      </p:tavLst>
                                    </p:anim>
                                    <p:anim calcmode="lin" valueType="num">
                                      <p:cBhvr>
                                        <p:cTn id="47" dur="500" fill="hold"/>
                                        <p:tgtEl>
                                          <p:spTgt spid="58"/>
                                        </p:tgtEl>
                                        <p:attrNameLst>
                                          <p:attrName>ppt_h</p:attrName>
                                        </p:attrNameLst>
                                      </p:cBhvr>
                                      <p:tavLst>
                                        <p:tav tm="0">
                                          <p:val>
                                            <p:fltVal val="0"/>
                                          </p:val>
                                        </p:tav>
                                        <p:tav tm="100000">
                                          <p:val>
                                            <p:strVal val="#ppt_h"/>
                                          </p:val>
                                        </p:tav>
                                      </p:tavLst>
                                    </p:anim>
                                    <p:anim calcmode="lin" valueType="num">
                                      <p:cBhvr>
                                        <p:cTn id="48" dur="500" fill="hold"/>
                                        <p:tgtEl>
                                          <p:spTgt spid="58"/>
                                        </p:tgtEl>
                                        <p:attrNameLst>
                                          <p:attrName>style.rotation</p:attrName>
                                        </p:attrNameLst>
                                      </p:cBhvr>
                                      <p:tavLst>
                                        <p:tav tm="0">
                                          <p:val>
                                            <p:fltVal val="360"/>
                                          </p:val>
                                        </p:tav>
                                        <p:tav tm="100000">
                                          <p:val>
                                            <p:fltVal val="0"/>
                                          </p:val>
                                        </p:tav>
                                      </p:tavLst>
                                    </p:anim>
                                    <p:animEffect transition="in" filter="fade">
                                      <p:cBhvr>
                                        <p:cTn id="49" dur="500"/>
                                        <p:tgtEl>
                                          <p:spTgt spid="58"/>
                                        </p:tgtEl>
                                      </p:cBhvr>
                                    </p:animEffect>
                                  </p:childTnLst>
                                </p:cTn>
                              </p:par>
                              <p:par>
                                <p:cTn id="50" presetID="22" presetClass="entr" presetSubtype="8" fill="hold" nodeType="withEffect">
                                  <p:stCondLst>
                                    <p:cond delay="280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par>
                                <p:cTn id="53" presetID="10" presetClass="entr" presetSubtype="0" fill="hold" nodeType="withEffect">
                                  <p:stCondLst>
                                    <p:cond delay="280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22" presetClass="entr" presetSubtype="8" fill="hold" grpId="0" nodeType="withEffect">
                                  <p:stCondLst>
                                    <p:cond delay="280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6" presetClass="emph" presetSubtype="0" fill="hold" nodeType="withEffect">
                                  <p:stCondLst>
                                    <p:cond delay="2800"/>
                                  </p:stCondLst>
                                  <p:childTnLst>
                                    <p:animScale>
                                      <p:cBhvr>
                                        <p:cTn id="60" dur="800" fill="hold"/>
                                        <p:tgtEl>
                                          <p:spTgt spid="42"/>
                                        </p:tgtEl>
                                      </p:cBhvr>
                                      <p:by x="123000" y="123000"/>
                                    </p:animScale>
                                  </p:childTnLst>
                                </p:cTn>
                              </p:par>
                              <p:par>
                                <p:cTn id="61" presetID="6" presetClass="emph" presetSubtype="0" fill="hold" nodeType="withEffect">
                                  <p:stCondLst>
                                    <p:cond delay="3500"/>
                                  </p:stCondLst>
                                  <p:childTnLst>
                                    <p:animScale>
                                      <p:cBhvr>
                                        <p:cTn id="62" dur="800" fill="hold"/>
                                        <p:tgtEl>
                                          <p:spTgt spid="42"/>
                                        </p:tgtEl>
                                      </p:cBhvr>
                                      <p:by x="60000" y="60000"/>
                                    </p:animScale>
                                  </p:childTnLst>
                                </p:cTn>
                              </p:par>
                              <p:par>
                                <p:cTn id="63" presetID="49" presetClass="entr" presetSubtype="0" decel="100000" fill="hold" nodeType="withEffect">
                                  <p:stCondLst>
                                    <p:cond delay="3400"/>
                                  </p:stCondLst>
                                  <p:childTnLst>
                                    <p:set>
                                      <p:cBhvr>
                                        <p:cTn id="64" dur="1" fill="hold">
                                          <p:stCondLst>
                                            <p:cond delay="0"/>
                                          </p:stCondLst>
                                        </p:cTn>
                                        <p:tgtEl>
                                          <p:spTgt spid="57"/>
                                        </p:tgtEl>
                                        <p:attrNameLst>
                                          <p:attrName>style.visibility</p:attrName>
                                        </p:attrNameLst>
                                      </p:cBhvr>
                                      <p:to>
                                        <p:strVal val="visible"/>
                                      </p:to>
                                    </p:set>
                                    <p:anim calcmode="lin" valueType="num">
                                      <p:cBhvr>
                                        <p:cTn id="65" dur="500" fill="hold"/>
                                        <p:tgtEl>
                                          <p:spTgt spid="57"/>
                                        </p:tgtEl>
                                        <p:attrNameLst>
                                          <p:attrName>ppt_w</p:attrName>
                                        </p:attrNameLst>
                                      </p:cBhvr>
                                      <p:tavLst>
                                        <p:tav tm="0">
                                          <p:val>
                                            <p:fltVal val="0"/>
                                          </p:val>
                                        </p:tav>
                                        <p:tav tm="100000">
                                          <p:val>
                                            <p:strVal val="#ppt_w"/>
                                          </p:val>
                                        </p:tav>
                                      </p:tavLst>
                                    </p:anim>
                                    <p:anim calcmode="lin" valueType="num">
                                      <p:cBhvr>
                                        <p:cTn id="66" dur="500" fill="hold"/>
                                        <p:tgtEl>
                                          <p:spTgt spid="57"/>
                                        </p:tgtEl>
                                        <p:attrNameLst>
                                          <p:attrName>ppt_h</p:attrName>
                                        </p:attrNameLst>
                                      </p:cBhvr>
                                      <p:tavLst>
                                        <p:tav tm="0">
                                          <p:val>
                                            <p:fltVal val="0"/>
                                          </p:val>
                                        </p:tav>
                                        <p:tav tm="100000">
                                          <p:val>
                                            <p:strVal val="#ppt_h"/>
                                          </p:val>
                                        </p:tav>
                                      </p:tavLst>
                                    </p:anim>
                                    <p:anim calcmode="lin" valueType="num">
                                      <p:cBhvr>
                                        <p:cTn id="67" dur="500" fill="hold"/>
                                        <p:tgtEl>
                                          <p:spTgt spid="57"/>
                                        </p:tgtEl>
                                        <p:attrNameLst>
                                          <p:attrName>style.rotation</p:attrName>
                                        </p:attrNameLst>
                                      </p:cBhvr>
                                      <p:tavLst>
                                        <p:tav tm="0">
                                          <p:val>
                                            <p:fltVal val="360"/>
                                          </p:val>
                                        </p:tav>
                                        <p:tav tm="100000">
                                          <p:val>
                                            <p:fltVal val="0"/>
                                          </p:val>
                                        </p:tav>
                                      </p:tavLst>
                                    </p:anim>
                                    <p:animEffect transition="in" filter="fade">
                                      <p:cBhvr>
                                        <p:cTn id="68" dur="500"/>
                                        <p:tgtEl>
                                          <p:spTgt spid="57"/>
                                        </p:tgtEl>
                                      </p:cBhvr>
                                    </p:animEffect>
                                  </p:childTnLst>
                                </p:cTn>
                              </p:par>
                              <p:par>
                                <p:cTn id="69" presetID="22" presetClass="entr" presetSubtype="8" fill="hold" nodeType="withEffect">
                                  <p:stCondLst>
                                    <p:cond delay="3500"/>
                                  </p:stCondLst>
                                  <p:childTnLst>
                                    <p:set>
                                      <p:cBhvr>
                                        <p:cTn id="70" dur="1" fill="hold">
                                          <p:stCondLst>
                                            <p:cond delay="0"/>
                                          </p:stCondLst>
                                        </p:cTn>
                                        <p:tgtEl>
                                          <p:spTgt spid="55"/>
                                        </p:tgtEl>
                                        <p:attrNameLst>
                                          <p:attrName>style.visibility</p:attrName>
                                        </p:attrNameLst>
                                      </p:cBhvr>
                                      <p:to>
                                        <p:strVal val="visible"/>
                                      </p:to>
                                    </p:set>
                                    <p:animEffect transition="in" filter="wipe(left)">
                                      <p:cBhvr>
                                        <p:cTn id="71" dur="500"/>
                                        <p:tgtEl>
                                          <p:spTgt spid="55"/>
                                        </p:tgtEl>
                                      </p:cBhvr>
                                    </p:animEffect>
                                  </p:childTnLst>
                                </p:cTn>
                              </p:par>
                              <p:par>
                                <p:cTn id="72" presetID="22" presetClass="entr" presetSubtype="8" fill="hold" grpId="0" nodeType="withEffect">
                                  <p:stCondLst>
                                    <p:cond delay="3500"/>
                                  </p:stCondLst>
                                  <p:childTnLst>
                                    <p:set>
                                      <p:cBhvr>
                                        <p:cTn id="73" dur="1" fill="hold">
                                          <p:stCondLst>
                                            <p:cond delay="0"/>
                                          </p:stCondLst>
                                        </p:cTn>
                                        <p:tgtEl>
                                          <p:spTgt spid="53"/>
                                        </p:tgtEl>
                                        <p:attrNameLst>
                                          <p:attrName>style.visibility</p:attrName>
                                        </p:attrNameLst>
                                      </p:cBhvr>
                                      <p:to>
                                        <p:strVal val="visible"/>
                                      </p:to>
                                    </p:set>
                                    <p:animEffect transition="in" filter="wipe(left)">
                                      <p:cBhvr>
                                        <p:cTn id="74" dur="500"/>
                                        <p:tgtEl>
                                          <p:spTgt spid="53"/>
                                        </p:tgtEl>
                                      </p:cBhvr>
                                    </p:animEffect>
                                  </p:childTnLst>
                                </p:cTn>
                              </p:par>
                              <p:par>
                                <p:cTn id="75" presetID="49" presetClass="entr" presetSubtype="0" decel="100000" fill="hold" nodeType="withEffect">
                                  <p:stCondLst>
                                    <p:cond delay="3900"/>
                                  </p:stCondLst>
                                  <p:childTnLst>
                                    <p:set>
                                      <p:cBhvr>
                                        <p:cTn id="76" dur="1" fill="hold">
                                          <p:stCondLst>
                                            <p:cond delay="0"/>
                                          </p:stCondLst>
                                        </p:cTn>
                                        <p:tgtEl>
                                          <p:spTgt spid="56"/>
                                        </p:tgtEl>
                                        <p:attrNameLst>
                                          <p:attrName>style.visibility</p:attrName>
                                        </p:attrNameLst>
                                      </p:cBhvr>
                                      <p:to>
                                        <p:strVal val="visible"/>
                                      </p:to>
                                    </p:set>
                                    <p:anim calcmode="lin" valueType="num">
                                      <p:cBhvr>
                                        <p:cTn id="77" dur="500" fill="hold"/>
                                        <p:tgtEl>
                                          <p:spTgt spid="56"/>
                                        </p:tgtEl>
                                        <p:attrNameLst>
                                          <p:attrName>ppt_w</p:attrName>
                                        </p:attrNameLst>
                                      </p:cBhvr>
                                      <p:tavLst>
                                        <p:tav tm="0">
                                          <p:val>
                                            <p:fltVal val="0"/>
                                          </p:val>
                                        </p:tav>
                                        <p:tav tm="100000">
                                          <p:val>
                                            <p:strVal val="#ppt_w"/>
                                          </p:val>
                                        </p:tav>
                                      </p:tavLst>
                                    </p:anim>
                                    <p:anim calcmode="lin" valueType="num">
                                      <p:cBhvr>
                                        <p:cTn id="78" dur="500" fill="hold"/>
                                        <p:tgtEl>
                                          <p:spTgt spid="56"/>
                                        </p:tgtEl>
                                        <p:attrNameLst>
                                          <p:attrName>ppt_h</p:attrName>
                                        </p:attrNameLst>
                                      </p:cBhvr>
                                      <p:tavLst>
                                        <p:tav tm="0">
                                          <p:val>
                                            <p:fltVal val="0"/>
                                          </p:val>
                                        </p:tav>
                                        <p:tav tm="100000">
                                          <p:val>
                                            <p:strVal val="#ppt_h"/>
                                          </p:val>
                                        </p:tav>
                                      </p:tavLst>
                                    </p:anim>
                                    <p:anim calcmode="lin" valueType="num">
                                      <p:cBhvr>
                                        <p:cTn id="79" dur="500" fill="hold"/>
                                        <p:tgtEl>
                                          <p:spTgt spid="56"/>
                                        </p:tgtEl>
                                        <p:attrNameLst>
                                          <p:attrName>style.rotation</p:attrName>
                                        </p:attrNameLst>
                                      </p:cBhvr>
                                      <p:tavLst>
                                        <p:tav tm="0">
                                          <p:val>
                                            <p:fltVal val="360"/>
                                          </p:val>
                                        </p:tav>
                                        <p:tav tm="100000">
                                          <p:val>
                                            <p:fltVal val="0"/>
                                          </p:val>
                                        </p:tav>
                                      </p:tavLst>
                                    </p:anim>
                                    <p:animEffect transition="in" filter="fade">
                                      <p:cBhvr>
                                        <p:cTn id="80" dur="500"/>
                                        <p:tgtEl>
                                          <p:spTgt spid="56"/>
                                        </p:tgtEl>
                                      </p:cBhvr>
                                    </p:animEffect>
                                  </p:childTnLst>
                                </p:cTn>
                              </p:par>
                              <p:par>
                                <p:cTn id="81" presetID="22" presetClass="entr" presetSubtype="8" fill="hold" grpId="0" nodeType="withEffect">
                                  <p:stCondLst>
                                    <p:cond delay="3900"/>
                                  </p:stCondLst>
                                  <p:childTnLst>
                                    <p:set>
                                      <p:cBhvr>
                                        <p:cTn id="82" dur="1" fill="hold">
                                          <p:stCondLst>
                                            <p:cond delay="0"/>
                                          </p:stCondLst>
                                        </p:cTn>
                                        <p:tgtEl>
                                          <p:spTgt spid="54"/>
                                        </p:tgtEl>
                                        <p:attrNameLst>
                                          <p:attrName>style.visibility</p:attrName>
                                        </p:attrNameLst>
                                      </p:cBhvr>
                                      <p:to>
                                        <p:strVal val="visible"/>
                                      </p:to>
                                    </p:set>
                                    <p:animEffect transition="in" filter="wipe(left)">
                                      <p:cBhvr>
                                        <p:cTn id="83" dur="500"/>
                                        <p:tgtEl>
                                          <p:spTgt spid="54"/>
                                        </p:tgtEl>
                                      </p:cBhvr>
                                    </p:animEffect>
                                  </p:childTnLst>
                                </p:cTn>
                              </p:par>
                              <p:par>
                                <p:cTn id="84" presetID="22" presetClass="entr" presetSubtype="8"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left)">
                                      <p:cBhvr>
                                        <p:cTn id="86" dur="500"/>
                                        <p:tgtEl>
                                          <p:spTgt spid="40"/>
                                        </p:tgtEl>
                                      </p:cBhvr>
                                    </p:animEffect>
                                  </p:childTnLst>
                                </p:cTn>
                              </p:par>
                              <p:par>
                                <p:cTn id="87" presetID="10" presetClass="entr" presetSubtype="0" fill="hold" grpId="0" nodeType="withEffect">
                                  <p:stCondLst>
                                    <p:cond delay="20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22" presetClass="entr" presetSubtype="8" fill="hold" grpId="0" nodeType="withEffect">
                                  <p:stCondLst>
                                    <p:cond delay="40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par>
                                <p:cTn id="93" presetID="22" presetClass="entr" presetSubtype="8" fill="hold" grpId="0" nodeType="withEffect">
                                  <p:stCondLst>
                                    <p:cond delay="70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P spid="50" grpId="0"/>
      <p:bldP spid="52" grpId="0"/>
      <p:bldP spid="53" grpId="0"/>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泪滴形 22"/>
          <p:cNvSpPr/>
          <p:nvPr/>
        </p:nvSpPr>
        <p:spPr>
          <a:xfrm rot="1995382">
            <a:off x="3380196" y="3196517"/>
            <a:ext cx="3407218" cy="2839192"/>
          </a:xfrm>
          <a:prstGeom prst="teardrop">
            <a:avLst/>
          </a:prstGeom>
          <a:blipFill dpi="0" rotWithShape="1">
            <a:blip r:embed="rId1">
              <a:extLst>
                <a:ext uri="{28A0092B-C50C-407E-A947-70E740481C1C}">
                  <a14:useLocalDpi xmlns:a14="http://schemas.microsoft.com/office/drawing/2010/main" val="0"/>
                </a:ext>
              </a:extLst>
            </a:blip>
            <a:srcRect/>
            <a:stretch>
              <a:fillRect/>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4" name="泪滴形 23"/>
          <p:cNvSpPr/>
          <p:nvPr/>
        </p:nvSpPr>
        <p:spPr>
          <a:xfrm rot="18163777">
            <a:off x="7184758" y="4135621"/>
            <a:ext cx="1957650" cy="2349310"/>
          </a:xfrm>
          <a:prstGeom prst="teardrop">
            <a:avLst/>
          </a:prstGeom>
          <a:blipFill dpi="0" rotWithShape="1">
            <a:blip r:embed="rId2">
              <a:extLst>
                <a:ext uri="{28A0092B-C50C-407E-A947-70E740481C1C}">
                  <a14:useLocalDpi xmlns:a14="http://schemas.microsoft.com/office/drawing/2010/main" val="0"/>
                </a:ext>
              </a:extLst>
            </a:blip>
            <a:srcRect/>
            <a:stretch>
              <a:fillRect l="-36847" t="-2164" r="-26762" b="-4412"/>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5" name="泪滴形 24"/>
          <p:cNvSpPr/>
          <p:nvPr/>
        </p:nvSpPr>
        <p:spPr>
          <a:xfrm rot="7435275">
            <a:off x="5512674" y="1154519"/>
            <a:ext cx="1957650" cy="2349310"/>
          </a:xfrm>
          <a:prstGeom prst="teardrop">
            <a:avLst/>
          </a:prstGeom>
          <a:blipFill dpi="0" rotWithShape="1">
            <a:blip r:embed="rId3" cstate="print">
              <a:extLst>
                <a:ext uri="{28A0092B-C50C-407E-A947-70E740481C1C}">
                  <a14:useLocalDpi xmlns:a14="http://schemas.microsoft.com/office/drawing/2010/main" val="0"/>
                </a:ext>
              </a:extLst>
            </a:blip>
            <a:srcRect/>
            <a:stretch>
              <a:fillRect l="-17532" t="-30190" r="-23868" b="-33834"/>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6" name="泪滴形 25"/>
          <p:cNvSpPr/>
          <p:nvPr/>
        </p:nvSpPr>
        <p:spPr>
          <a:xfrm rot="12813582">
            <a:off x="7795581" y="1754683"/>
            <a:ext cx="3189161" cy="2657488"/>
          </a:xfrm>
          <a:prstGeom prst="teardrop">
            <a:avLst/>
          </a:prstGeom>
          <a:blipFill dpi="0" rotWithShape="1">
            <a:blip r:embed="rId4" cstate="print">
              <a:extLst>
                <a:ext uri="{28A0092B-C50C-407E-A947-70E740481C1C}">
                  <a14:useLocalDpi xmlns:a14="http://schemas.microsoft.com/office/drawing/2010/main" val="0"/>
                </a:ext>
              </a:extLst>
            </a:blip>
            <a:srcRect/>
            <a:stretch>
              <a:fillRect l="-2199" t="-11709" r="-3243" b="-19763"/>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6" name="泪滴形 5"/>
          <p:cNvSpPr/>
          <p:nvPr/>
        </p:nvSpPr>
        <p:spPr>
          <a:xfrm rot="1995382">
            <a:off x="5536011" y="2410207"/>
            <a:ext cx="3407218" cy="2839192"/>
          </a:xfrm>
          <a:prstGeom prst="teardrop">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20" name="泪滴形 19"/>
          <p:cNvSpPr/>
          <p:nvPr/>
        </p:nvSpPr>
        <p:spPr>
          <a:xfrm rot="12813582">
            <a:off x="5703401" y="2501060"/>
            <a:ext cx="3189161" cy="2657488"/>
          </a:xfrm>
          <a:prstGeom prst="teardrop">
            <a:avLst/>
          </a:prstGeom>
          <a:solidFill>
            <a:srgbClr val="F600EA"/>
          </a:solidFill>
          <a:ln>
            <a:solidFill>
              <a:srgbClr val="F600EA"/>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9" name="泪滴形 18"/>
          <p:cNvSpPr/>
          <p:nvPr/>
        </p:nvSpPr>
        <p:spPr>
          <a:xfrm rot="7435275">
            <a:off x="6309563" y="2654774"/>
            <a:ext cx="1963610" cy="2338182"/>
          </a:xfrm>
          <a:prstGeom prst="teardrop">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8" name="泪滴形 17"/>
          <p:cNvSpPr/>
          <p:nvPr/>
        </p:nvSpPr>
        <p:spPr>
          <a:xfrm rot="18163777">
            <a:off x="6296425" y="2660712"/>
            <a:ext cx="1963610" cy="2338182"/>
          </a:xfrm>
          <a:prstGeom prst="teardrop">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3214" y="3227797"/>
            <a:ext cx="1207679" cy="1207679"/>
          </a:xfrm>
          <a:prstGeom prst="ellipse">
            <a:avLst/>
          </a:prstGeom>
          <a:solidFill>
            <a:schemeClr val="bg1"/>
          </a:solidFill>
          <a:ln w="38100">
            <a:noFill/>
          </a:ln>
        </p:spPr>
      </p:pic>
      <p:sp>
        <p:nvSpPr>
          <p:cNvPr id="29" name="TextBox 28"/>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代理推广</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等腰三角形 29"/>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32" name="组合 31"/>
          <p:cNvGrpSpPr/>
          <p:nvPr/>
        </p:nvGrpSpPr>
        <p:grpSpPr>
          <a:xfrm>
            <a:off x="-1" y="298578"/>
            <a:ext cx="2453610" cy="443618"/>
            <a:chOff x="-1" y="298578"/>
            <a:chExt cx="2453610" cy="443618"/>
          </a:xfrm>
        </p:grpSpPr>
        <p:sp>
          <p:nvSpPr>
            <p:cNvPr id="33" name="矩形 32"/>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 y="648122"/>
              <a:ext cx="2453610" cy="94074"/>
              <a:chOff x="-1" y="648122"/>
              <a:chExt cx="2453610" cy="94074"/>
            </a:xfrm>
          </p:grpSpPr>
          <p:cxnSp>
            <p:nvCxnSpPr>
              <p:cNvPr id="35" name="直接连接符 34"/>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1" name="TextBox 50"/>
          <p:cNvSpPr txBox="1"/>
          <p:nvPr/>
        </p:nvSpPr>
        <p:spPr>
          <a:xfrm>
            <a:off x="648935" y="1679981"/>
            <a:ext cx="2519814" cy="4339957"/>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 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4000">
        <p:blinds/>
      </p:transition>
    </mc:Choice>
    <mc:Fallback>
      <p:transition spd="slow" advTm="4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10" presetClass="entr" presetSubtype="0" fill="hold" nodeType="withEffect">
                                  <p:stCondLst>
                                    <p:cond delay="7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6" presetClass="emph" presetSubtype="0" fill="hold" nodeType="withEffect">
                                  <p:stCondLst>
                                    <p:cond delay="700"/>
                                  </p:stCondLst>
                                  <p:childTnLst>
                                    <p:animScale>
                                      <p:cBhvr>
                                        <p:cTn id="21" dur="800" fill="hold"/>
                                        <p:tgtEl>
                                          <p:spTgt spid="21"/>
                                        </p:tgtEl>
                                      </p:cBhvr>
                                      <p:by x="150000" y="150000"/>
                                    </p:animScale>
                                  </p:childTnLst>
                                </p:cTn>
                              </p:par>
                              <p:par>
                                <p:cTn id="22" presetID="6" presetClass="emph" presetSubtype="0" fill="hold" nodeType="withEffect">
                                  <p:stCondLst>
                                    <p:cond delay="1200"/>
                                  </p:stCondLst>
                                  <p:childTnLst>
                                    <p:animScale>
                                      <p:cBhvr>
                                        <p:cTn id="23" dur="800" fill="hold"/>
                                        <p:tgtEl>
                                          <p:spTgt spid="21"/>
                                        </p:tgtEl>
                                      </p:cBhvr>
                                      <p:by x="60000" y="60000"/>
                                    </p:animScale>
                                  </p:childTnLst>
                                </p:cTn>
                              </p:par>
                              <p:par>
                                <p:cTn id="24" presetID="53" presetClass="entr" presetSubtype="16" fill="hold" grpId="0" nodeType="withEffect">
                                  <p:stCondLst>
                                    <p:cond delay="6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600" fill="hold"/>
                                        <p:tgtEl>
                                          <p:spTgt spid="20"/>
                                        </p:tgtEl>
                                        <p:attrNameLst>
                                          <p:attrName>ppt_w</p:attrName>
                                        </p:attrNameLst>
                                      </p:cBhvr>
                                      <p:tavLst>
                                        <p:tav tm="0">
                                          <p:val>
                                            <p:fltVal val="0"/>
                                          </p:val>
                                        </p:tav>
                                        <p:tav tm="100000">
                                          <p:val>
                                            <p:strVal val="#ppt_w"/>
                                          </p:val>
                                        </p:tav>
                                      </p:tavLst>
                                    </p:anim>
                                    <p:anim calcmode="lin" valueType="num">
                                      <p:cBhvr>
                                        <p:cTn id="27" dur="1600" fill="hold"/>
                                        <p:tgtEl>
                                          <p:spTgt spid="20"/>
                                        </p:tgtEl>
                                        <p:attrNameLst>
                                          <p:attrName>ppt_h</p:attrName>
                                        </p:attrNameLst>
                                      </p:cBhvr>
                                      <p:tavLst>
                                        <p:tav tm="0">
                                          <p:val>
                                            <p:fltVal val="0"/>
                                          </p:val>
                                        </p:tav>
                                        <p:tav tm="100000">
                                          <p:val>
                                            <p:strVal val="#ppt_h"/>
                                          </p:val>
                                        </p:tav>
                                      </p:tavLst>
                                    </p:anim>
                                    <p:animEffect transition="in" filter="fade">
                                      <p:cBhvr>
                                        <p:cTn id="28" dur="1600"/>
                                        <p:tgtEl>
                                          <p:spTgt spid="20"/>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6"/>
                                        </p:tgtEl>
                                        <p:attrNameLst>
                                          <p:attrName>style.visibility</p:attrName>
                                        </p:attrNameLst>
                                      </p:cBhvr>
                                      <p:to>
                                        <p:strVal val="visible"/>
                                      </p:to>
                                    </p:set>
                                    <p:anim calcmode="lin" valueType="num">
                                      <p:cBhvr>
                                        <p:cTn id="31" dur="1600" fill="hold"/>
                                        <p:tgtEl>
                                          <p:spTgt spid="6"/>
                                        </p:tgtEl>
                                        <p:attrNameLst>
                                          <p:attrName>ppt_w</p:attrName>
                                        </p:attrNameLst>
                                      </p:cBhvr>
                                      <p:tavLst>
                                        <p:tav tm="0">
                                          <p:val>
                                            <p:fltVal val="0"/>
                                          </p:val>
                                        </p:tav>
                                        <p:tav tm="100000">
                                          <p:val>
                                            <p:strVal val="#ppt_w"/>
                                          </p:val>
                                        </p:tav>
                                      </p:tavLst>
                                    </p:anim>
                                    <p:anim calcmode="lin" valueType="num">
                                      <p:cBhvr>
                                        <p:cTn id="32" dur="1600" fill="hold"/>
                                        <p:tgtEl>
                                          <p:spTgt spid="6"/>
                                        </p:tgtEl>
                                        <p:attrNameLst>
                                          <p:attrName>ppt_h</p:attrName>
                                        </p:attrNameLst>
                                      </p:cBhvr>
                                      <p:tavLst>
                                        <p:tav tm="0">
                                          <p:val>
                                            <p:fltVal val="0"/>
                                          </p:val>
                                        </p:tav>
                                        <p:tav tm="100000">
                                          <p:val>
                                            <p:strVal val="#ppt_h"/>
                                          </p:val>
                                        </p:tav>
                                      </p:tavLst>
                                    </p:anim>
                                    <p:animEffect transition="in" filter="fade">
                                      <p:cBhvr>
                                        <p:cTn id="33" dur="1600"/>
                                        <p:tgtEl>
                                          <p:spTgt spid="6"/>
                                        </p:tgtEl>
                                      </p:cBhvr>
                                    </p:animEffect>
                                  </p:childTnLst>
                                </p:cTn>
                              </p:par>
                              <p:par>
                                <p:cTn id="34" presetID="53" presetClass="entr" presetSubtype="16" fill="hold" grpId="0" nodeType="withEffect">
                                  <p:stCondLst>
                                    <p:cond delay="60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700" fill="hold"/>
                                        <p:tgtEl>
                                          <p:spTgt spid="18"/>
                                        </p:tgtEl>
                                        <p:attrNameLst>
                                          <p:attrName>ppt_w</p:attrName>
                                        </p:attrNameLst>
                                      </p:cBhvr>
                                      <p:tavLst>
                                        <p:tav tm="0">
                                          <p:val>
                                            <p:fltVal val="0"/>
                                          </p:val>
                                        </p:tav>
                                        <p:tav tm="100000">
                                          <p:val>
                                            <p:strVal val="#ppt_w"/>
                                          </p:val>
                                        </p:tav>
                                      </p:tavLst>
                                    </p:anim>
                                    <p:anim calcmode="lin" valueType="num">
                                      <p:cBhvr>
                                        <p:cTn id="37" dur="1700" fill="hold"/>
                                        <p:tgtEl>
                                          <p:spTgt spid="18"/>
                                        </p:tgtEl>
                                        <p:attrNameLst>
                                          <p:attrName>ppt_h</p:attrName>
                                        </p:attrNameLst>
                                      </p:cBhvr>
                                      <p:tavLst>
                                        <p:tav tm="0">
                                          <p:val>
                                            <p:fltVal val="0"/>
                                          </p:val>
                                        </p:tav>
                                        <p:tav tm="100000">
                                          <p:val>
                                            <p:strVal val="#ppt_h"/>
                                          </p:val>
                                        </p:tav>
                                      </p:tavLst>
                                    </p:anim>
                                    <p:animEffect transition="in" filter="fade">
                                      <p:cBhvr>
                                        <p:cTn id="38" dur="1700"/>
                                        <p:tgtEl>
                                          <p:spTgt spid="18"/>
                                        </p:tgtEl>
                                      </p:cBhvr>
                                    </p:animEffect>
                                  </p:childTnLst>
                                </p:cTn>
                              </p:par>
                              <p:par>
                                <p:cTn id="39" presetID="53" presetClass="entr" presetSubtype="16" fill="hold" grpId="0" nodeType="withEffect">
                                  <p:stCondLst>
                                    <p:cond delay="6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1700" fill="hold"/>
                                        <p:tgtEl>
                                          <p:spTgt spid="19"/>
                                        </p:tgtEl>
                                        <p:attrNameLst>
                                          <p:attrName>ppt_w</p:attrName>
                                        </p:attrNameLst>
                                      </p:cBhvr>
                                      <p:tavLst>
                                        <p:tav tm="0">
                                          <p:val>
                                            <p:fltVal val="0"/>
                                          </p:val>
                                        </p:tav>
                                        <p:tav tm="100000">
                                          <p:val>
                                            <p:strVal val="#ppt_w"/>
                                          </p:val>
                                        </p:tav>
                                      </p:tavLst>
                                    </p:anim>
                                    <p:anim calcmode="lin" valueType="num">
                                      <p:cBhvr>
                                        <p:cTn id="42" dur="1700" fill="hold"/>
                                        <p:tgtEl>
                                          <p:spTgt spid="19"/>
                                        </p:tgtEl>
                                        <p:attrNameLst>
                                          <p:attrName>ppt_h</p:attrName>
                                        </p:attrNameLst>
                                      </p:cBhvr>
                                      <p:tavLst>
                                        <p:tav tm="0">
                                          <p:val>
                                            <p:fltVal val="0"/>
                                          </p:val>
                                        </p:tav>
                                        <p:tav tm="100000">
                                          <p:val>
                                            <p:strVal val="#ppt_h"/>
                                          </p:val>
                                        </p:tav>
                                      </p:tavLst>
                                    </p:anim>
                                    <p:animEffect transition="in" filter="fade">
                                      <p:cBhvr>
                                        <p:cTn id="43" dur="1700"/>
                                        <p:tgtEl>
                                          <p:spTgt spid="19"/>
                                        </p:tgtEl>
                                      </p:cBhvr>
                                    </p:animEffect>
                                  </p:childTnLst>
                                </p:cTn>
                              </p:par>
                              <p:par>
                                <p:cTn id="44" presetID="42" presetClass="path" presetSubtype="0" accel="50000" decel="50000" fill="hold" grpId="1" nodeType="withEffect">
                                  <p:stCondLst>
                                    <p:cond delay="600"/>
                                  </p:stCondLst>
                                  <p:childTnLst>
                                    <p:animMotion origin="layout" path="M -5.55556E-7 2.53469E-6 L 0.18524 -0.10176 " pathEditMode="relative" rAng="0" ptsTypes="AA">
                                      <p:cBhvr>
                                        <p:cTn id="45" dur="1400" fill="hold"/>
                                        <p:tgtEl>
                                          <p:spTgt spid="20"/>
                                        </p:tgtEl>
                                        <p:attrNameLst>
                                          <p:attrName>ppt_x</p:attrName>
                                          <p:attrName>ppt_y</p:attrName>
                                        </p:attrNameLst>
                                      </p:cBhvr>
                                      <p:rCtr x="9253" y="-5088"/>
                                    </p:animMotion>
                                  </p:childTnLst>
                                </p:cTn>
                              </p:par>
                              <p:par>
                                <p:cTn id="46" presetID="42" presetClass="path" presetSubtype="0" accel="50000" decel="50000" fill="hold" grpId="1" nodeType="withEffect">
                                  <p:stCondLst>
                                    <p:cond delay="600"/>
                                  </p:stCondLst>
                                  <p:childTnLst>
                                    <p:animMotion origin="layout" path="M 4.16667E-6 2.53469E-6 L -0.18421 0.11054 " pathEditMode="relative" rAng="0" ptsTypes="AA">
                                      <p:cBhvr>
                                        <p:cTn id="47" dur="1400" fill="hold"/>
                                        <p:tgtEl>
                                          <p:spTgt spid="6"/>
                                        </p:tgtEl>
                                        <p:attrNameLst>
                                          <p:attrName>ppt_x</p:attrName>
                                          <p:attrName>ppt_y</p:attrName>
                                        </p:attrNameLst>
                                      </p:cBhvr>
                                      <p:rCtr x="-9219" y="5527"/>
                                    </p:animMotion>
                                  </p:childTnLst>
                                </p:cTn>
                              </p:par>
                              <p:par>
                                <p:cTn id="48" presetID="42" presetClass="path" presetSubtype="0" accel="50000" decel="50000" fill="hold" grpId="1" nodeType="withEffect">
                                  <p:stCondLst>
                                    <p:cond delay="600"/>
                                  </p:stCondLst>
                                  <p:childTnLst>
                                    <p:animMotion origin="layout" path="M 1.11111E-6 2.53469E-6 L 0.07864 0.2012 " pathEditMode="relative" rAng="0" ptsTypes="AA">
                                      <p:cBhvr>
                                        <p:cTn id="49" dur="1500" fill="hold"/>
                                        <p:tgtEl>
                                          <p:spTgt spid="18"/>
                                        </p:tgtEl>
                                        <p:attrNameLst>
                                          <p:attrName>ppt_x</p:attrName>
                                          <p:attrName>ppt_y</p:attrName>
                                        </p:attrNameLst>
                                      </p:cBhvr>
                                      <p:rCtr x="3924" y="10060"/>
                                    </p:animMotion>
                                  </p:childTnLst>
                                </p:cTn>
                              </p:par>
                              <p:par>
                                <p:cTn id="50" presetID="42" presetClass="path" presetSubtype="0" accel="50000" decel="50000" fill="hold" grpId="1" nodeType="withEffect">
                                  <p:stCondLst>
                                    <p:cond delay="600"/>
                                  </p:stCondLst>
                                  <p:childTnLst>
                                    <p:animMotion origin="layout" path="M -5.55556E-7 -2.39593E-6 L -0.06719 -0.20444 " pathEditMode="relative" rAng="0" ptsTypes="AA">
                                      <p:cBhvr>
                                        <p:cTn id="51" dur="1500" fill="hold"/>
                                        <p:tgtEl>
                                          <p:spTgt spid="19"/>
                                        </p:tgtEl>
                                        <p:attrNameLst>
                                          <p:attrName>ppt_x</p:attrName>
                                          <p:attrName>ppt_y</p:attrName>
                                        </p:attrNameLst>
                                      </p:cBhvr>
                                      <p:rCtr x="-3368" y="-10222"/>
                                    </p:animMotion>
                                  </p:childTnLst>
                                </p:cTn>
                              </p:par>
                              <p:par>
                                <p:cTn id="52" presetID="25" presetClass="exit" presetSubtype="0" fill="hold" grpId="2" nodeType="withEffect">
                                  <p:stCondLst>
                                    <p:cond delay="2600"/>
                                  </p:stCondLst>
                                  <p:childTnLst>
                                    <p:animEffect transition="out" filter="fade">
                                      <p:cBhvr>
                                        <p:cTn id="53" dur="1000" accel="50000">
                                          <p:stCondLst>
                                            <p:cond delay="0"/>
                                          </p:stCondLst>
                                        </p:cTn>
                                        <p:tgtEl>
                                          <p:spTgt spid="20"/>
                                        </p:tgtEl>
                                      </p:cBhvr>
                                    </p:animEffect>
                                    <p:anim calcmode="lin" valueType="num">
                                      <p:cBhvr>
                                        <p:cTn id="54"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55"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56"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57" dur="1000"/>
                                        <p:tgtEl>
                                          <p:spTgt spid="20"/>
                                        </p:tgtEl>
                                        <p:attrNameLst>
                                          <p:attrName>ppt_h</p:attrName>
                                        </p:attrNameLst>
                                      </p:cBhvr>
                                      <p:tavLst>
                                        <p:tav tm="0">
                                          <p:val>
                                            <p:strVal val="ppt_h"/>
                                          </p:val>
                                        </p:tav>
                                        <p:tav tm="100000">
                                          <p:val>
                                            <p:strVal val="ppt_h"/>
                                          </p:val>
                                        </p:tav>
                                      </p:tavLst>
                                    </p:anim>
                                    <p:anim calcmode="lin" valueType="num">
                                      <p:cBhvr>
                                        <p:cTn id="58"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59"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60" dur="500" accel="50000">
                                          <p:stCondLst>
                                            <p:cond delay="500"/>
                                          </p:stCondLst>
                                        </p:cTn>
                                        <p:tgtEl>
                                          <p:spTgt spid="20"/>
                                        </p:tgtEl>
                                        <p:attrNameLst>
                                          <p:attrName>style.rotation</p:attrName>
                                        </p:attrNameLst>
                                      </p:cBhvr>
                                      <p:tavLst>
                                        <p:tav tm="0">
                                          <p:val>
                                            <p:fltVal val="0"/>
                                          </p:val>
                                        </p:tav>
                                        <p:tav tm="100000">
                                          <p:val>
                                            <p:fltVal val="-90"/>
                                          </p:val>
                                        </p:tav>
                                      </p:tavLst>
                                    </p:anim>
                                    <p:set>
                                      <p:cBhvr>
                                        <p:cTn id="61" dur="1" fill="hold">
                                          <p:stCondLst>
                                            <p:cond delay="999"/>
                                          </p:stCondLst>
                                        </p:cTn>
                                        <p:tgtEl>
                                          <p:spTgt spid="20"/>
                                        </p:tgtEl>
                                        <p:attrNameLst>
                                          <p:attrName>style.visibility</p:attrName>
                                        </p:attrNameLst>
                                      </p:cBhvr>
                                      <p:to>
                                        <p:strVal val="hidden"/>
                                      </p:to>
                                    </p:set>
                                  </p:childTnLst>
                                </p:cTn>
                              </p:par>
                              <p:par>
                                <p:cTn id="62" presetID="25" presetClass="exit" presetSubtype="0" fill="hold" grpId="2" nodeType="withEffect">
                                  <p:stCondLst>
                                    <p:cond delay="2600"/>
                                  </p:stCondLst>
                                  <p:childTnLst>
                                    <p:animEffect transition="out" filter="fade">
                                      <p:cBhvr>
                                        <p:cTn id="63" dur="1000" accel="50000">
                                          <p:stCondLst>
                                            <p:cond delay="0"/>
                                          </p:stCondLst>
                                        </p:cTn>
                                        <p:tgtEl>
                                          <p:spTgt spid="6"/>
                                        </p:tgtEl>
                                      </p:cBhvr>
                                    </p:animEffect>
                                    <p:anim calcmode="lin" valueType="num">
                                      <p:cBhvr>
                                        <p:cTn id="64"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65"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66"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67" dur="1000"/>
                                        <p:tgtEl>
                                          <p:spTgt spid="6"/>
                                        </p:tgtEl>
                                        <p:attrNameLst>
                                          <p:attrName>ppt_h</p:attrName>
                                        </p:attrNameLst>
                                      </p:cBhvr>
                                      <p:tavLst>
                                        <p:tav tm="0">
                                          <p:val>
                                            <p:strVal val="ppt_h"/>
                                          </p:val>
                                        </p:tav>
                                        <p:tav tm="100000">
                                          <p:val>
                                            <p:strVal val="ppt_h"/>
                                          </p:val>
                                        </p:tav>
                                      </p:tavLst>
                                    </p:anim>
                                    <p:anim calcmode="lin" valueType="num">
                                      <p:cBhvr>
                                        <p:cTn id="68"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69"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70" dur="500" accel="50000">
                                          <p:stCondLst>
                                            <p:cond delay="500"/>
                                          </p:stCondLst>
                                        </p:cTn>
                                        <p:tgtEl>
                                          <p:spTgt spid="6"/>
                                        </p:tgtEl>
                                        <p:attrNameLst>
                                          <p:attrName>style.rotation</p:attrName>
                                        </p:attrNameLst>
                                      </p:cBhvr>
                                      <p:tavLst>
                                        <p:tav tm="0">
                                          <p:val>
                                            <p:fltVal val="0"/>
                                          </p:val>
                                        </p:tav>
                                        <p:tav tm="100000">
                                          <p:val>
                                            <p:fltVal val="-90"/>
                                          </p:val>
                                        </p:tav>
                                      </p:tavLst>
                                    </p:anim>
                                    <p:set>
                                      <p:cBhvr>
                                        <p:cTn id="71" dur="1" fill="hold">
                                          <p:stCondLst>
                                            <p:cond delay="999"/>
                                          </p:stCondLst>
                                        </p:cTn>
                                        <p:tgtEl>
                                          <p:spTgt spid="6"/>
                                        </p:tgtEl>
                                        <p:attrNameLst>
                                          <p:attrName>style.visibility</p:attrName>
                                        </p:attrNameLst>
                                      </p:cBhvr>
                                      <p:to>
                                        <p:strVal val="hidden"/>
                                      </p:to>
                                    </p:set>
                                  </p:childTnLst>
                                </p:cTn>
                              </p:par>
                              <p:par>
                                <p:cTn id="72" presetID="25" presetClass="exit" presetSubtype="0" fill="hold" grpId="2" nodeType="withEffect">
                                  <p:stCondLst>
                                    <p:cond delay="2600"/>
                                  </p:stCondLst>
                                  <p:childTnLst>
                                    <p:animEffect transition="out" filter="fade">
                                      <p:cBhvr>
                                        <p:cTn id="73" dur="1000" accel="50000">
                                          <p:stCondLst>
                                            <p:cond delay="0"/>
                                          </p:stCondLst>
                                        </p:cTn>
                                        <p:tgtEl>
                                          <p:spTgt spid="18"/>
                                        </p:tgtEl>
                                      </p:cBhvr>
                                    </p:animEffect>
                                    <p:anim calcmode="lin" valueType="num">
                                      <p:cBhvr>
                                        <p:cTn id="74"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75"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76"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77" dur="1000"/>
                                        <p:tgtEl>
                                          <p:spTgt spid="18"/>
                                        </p:tgtEl>
                                        <p:attrNameLst>
                                          <p:attrName>ppt_h</p:attrName>
                                        </p:attrNameLst>
                                      </p:cBhvr>
                                      <p:tavLst>
                                        <p:tav tm="0">
                                          <p:val>
                                            <p:strVal val="ppt_h"/>
                                          </p:val>
                                        </p:tav>
                                        <p:tav tm="100000">
                                          <p:val>
                                            <p:strVal val="ppt_h"/>
                                          </p:val>
                                        </p:tav>
                                      </p:tavLst>
                                    </p:anim>
                                    <p:anim calcmode="lin" valueType="num">
                                      <p:cBhvr>
                                        <p:cTn id="78"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79"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80" dur="500" accel="50000">
                                          <p:stCondLst>
                                            <p:cond delay="500"/>
                                          </p:stCondLst>
                                        </p:cTn>
                                        <p:tgtEl>
                                          <p:spTgt spid="18"/>
                                        </p:tgtEl>
                                        <p:attrNameLst>
                                          <p:attrName>style.rotation</p:attrName>
                                        </p:attrNameLst>
                                      </p:cBhvr>
                                      <p:tavLst>
                                        <p:tav tm="0">
                                          <p:val>
                                            <p:fltVal val="0"/>
                                          </p:val>
                                        </p:tav>
                                        <p:tav tm="100000">
                                          <p:val>
                                            <p:fltVal val="-90"/>
                                          </p:val>
                                        </p:tav>
                                      </p:tavLst>
                                    </p:anim>
                                    <p:set>
                                      <p:cBhvr>
                                        <p:cTn id="81" dur="1" fill="hold">
                                          <p:stCondLst>
                                            <p:cond delay="999"/>
                                          </p:stCondLst>
                                        </p:cTn>
                                        <p:tgtEl>
                                          <p:spTgt spid="18"/>
                                        </p:tgtEl>
                                        <p:attrNameLst>
                                          <p:attrName>style.visibility</p:attrName>
                                        </p:attrNameLst>
                                      </p:cBhvr>
                                      <p:to>
                                        <p:strVal val="hidden"/>
                                      </p:to>
                                    </p:set>
                                  </p:childTnLst>
                                </p:cTn>
                              </p:par>
                              <p:par>
                                <p:cTn id="82" presetID="25" presetClass="exit" presetSubtype="0" fill="hold" grpId="2" nodeType="withEffect">
                                  <p:stCondLst>
                                    <p:cond delay="2600"/>
                                  </p:stCondLst>
                                  <p:childTnLst>
                                    <p:animEffect transition="out" filter="fade">
                                      <p:cBhvr>
                                        <p:cTn id="83" dur="1000" accel="50000">
                                          <p:stCondLst>
                                            <p:cond delay="0"/>
                                          </p:stCondLst>
                                        </p:cTn>
                                        <p:tgtEl>
                                          <p:spTgt spid="19"/>
                                        </p:tgtEl>
                                      </p:cBhvr>
                                    </p:animEffect>
                                    <p:anim calcmode="lin" valueType="num">
                                      <p:cBhvr>
                                        <p:cTn id="84"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85"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86"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87" dur="1000"/>
                                        <p:tgtEl>
                                          <p:spTgt spid="19"/>
                                        </p:tgtEl>
                                        <p:attrNameLst>
                                          <p:attrName>ppt_h</p:attrName>
                                        </p:attrNameLst>
                                      </p:cBhvr>
                                      <p:tavLst>
                                        <p:tav tm="0">
                                          <p:val>
                                            <p:strVal val="ppt_h"/>
                                          </p:val>
                                        </p:tav>
                                        <p:tav tm="100000">
                                          <p:val>
                                            <p:strVal val="ppt_h"/>
                                          </p:val>
                                        </p:tav>
                                      </p:tavLst>
                                    </p:anim>
                                    <p:anim calcmode="lin" valueType="num">
                                      <p:cBhvr>
                                        <p:cTn id="88"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9"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90" dur="500" accel="50000">
                                          <p:stCondLst>
                                            <p:cond delay="500"/>
                                          </p:stCondLst>
                                        </p:cTn>
                                        <p:tgtEl>
                                          <p:spTgt spid="19"/>
                                        </p:tgtEl>
                                        <p:attrNameLst>
                                          <p:attrName>style.rotation</p:attrName>
                                        </p:attrNameLst>
                                      </p:cBhvr>
                                      <p:tavLst>
                                        <p:tav tm="0">
                                          <p:val>
                                            <p:fltVal val="0"/>
                                          </p:val>
                                        </p:tav>
                                        <p:tav tm="100000">
                                          <p:val>
                                            <p:fltVal val="-90"/>
                                          </p:val>
                                        </p:tav>
                                      </p:tavLst>
                                    </p:anim>
                                    <p:set>
                                      <p:cBhvr>
                                        <p:cTn id="91" dur="1" fill="hold">
                                          <p:stCondLst>
                                            <p:cond delay="999"/>
                                          </p:stCondLst>
                                        </p:cTn>
                                        <p:tgtEl>
                                          <p:spTgt spid="19"/>
                                        </p:tgtEl>
                                        <p:attrNameLst>
                                          <p:attrName>style.visibility</p:attrName>
                                        </p:attrNameLst>
                                      </p:cBhvr>
                                      <p:to>
                                        <p:strVal val="hidden"/>
                                      </p:to>
                                    </p:set>
                                  </p:childTnLst>
                                </p:cTn>
                              </p:par>
                              <p:par>
                                <p:cTn id="92" presetID="10" presetClass="entr" presetSubtype="0" fill="hold" grpId="0" nodeType="withEffect">
                                  <p:stCondLst>
                                    <p:cond delay="260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10" presetClass="entr" presetSubtype="0" fill="hold" grpId="0" nodeType="withEffect">
                                  <p:stCondLst>
                                    <p:cond delay="260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grpId="0" nodeType="withEffect">
                                  <p:stCondLst>
                                    <p:cond delay="260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ntr" presetSubtype="0" fill="hold" grpId="0" nodeType="withEffect">
                                  <p:stCondLst>
                                    <p:cond delay="260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10" presetClass="entr" presetSubtype="0" fill="hold" grpId="0" nodeType="withEffect">
                                  <p:stCondLst>
                                    <p:cond delay="800"/>
                                  </p:stCondLst>
                                  <p:iterate type="lt">
                                    <p:tmPct val="228"/>
                                  </p:iterate>
                                  <p:childTnLst>
                                    <p:set>
                                      <p:cBhvr>
                                        <p:cTn id="105" dur="1" fill="hold">
                                          <p:stCondLst>
                                            <p:cond delay="0"/>
                                          </p:stCondLst>
                                        </p:cTn>
                                        <p:tgtEl>
                                          <p:spTgt spid="51"/>
                                        </p:tgtEl>
                                        <p:attrNameLst>
                                          <p:attrName>style.visibility</p:attrName>
                                        </p:attrNameLst>
                                      </p:cBhvr>
                                      <p:to>
                                        <p:strVal val="visible"/>
                                      </p:to>
                                    </p:set>
                                    <p:animEffect transition="in" filter="fade">
                                      <p:cBhvr>
                                        <p:cTn id="106" dur="12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6" grpId="0" animBg="1"/>
      <p:bldP spid="6" grpId="1" animBg="1"/>
      <p:bldP spid="6" grpId="2" animBg="1"/>
      <p:bldP spid="20" grpId="0" animBg="1"/>
      <p:bldP spid="20" grpId="1" animBg="1"/>
      <p:bldP spid="20" grpId="2" animBg="1"/>
      <p:bldP spid="19" grpId="0" animBg="1"/>
      <p:bldP spid="19" grpId="1" animBg="1"/>
      <p:bldP spid="19" grpId="2" animBg="1"/>
      <p:bldP spid="18" grpId="0" animBg="1"/>
      <p:bldP spid="18" grpId="1" animBg="1"/>
      <p:bldP spid="18" grpId="2" animBg="1"/>
      <p:bldP spid="29" grpId="0"/>
      <p:bldP spid="30" grpId="0" animBg="1"/>
      <p:bldP spid="31"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泪滴形 5"/>
          <p:cNvSpPr/>
          <p:nvPr/>
        </p:nvSpPr>
        <p:spPr>
          <a:xfrm flipH="1">
            <a:off x="648469" y="2520331"/>
            <a:ext cx="2432959" cy="2369680"/>
          </a:xfrm>
          <a:prstGeom prst="teardrop">
            <a:avLst/>
          </a:prstGeom>
          <a:blipFill dpi="0" rotWithShape="1">
            <a:blip r:embed="rId1" cstate="print">
              <a:extLst>
                <a:ext uri="{28A0092B-C50C-407E-A947-70E740481C1C}">
                  <a14:useLocalDpi xmlns:a14="http://schemas.microsoft.com/office/drawing/2010/main" val="0"/>
                </a:ext>
              </a:extLst>
            </a:blip>
            <a:srcRect/>
            <a:stretch>
              <a:fillRect l="-32237" r="-9255"/>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6" name="泪滴形 35"/>
          <p:cNvSpPr/>
          <p:nvPr/>
        </p:nvSpPr>
        <p:spPr>
          <a:xfrm flipH="1">
            <a:off x="3269864" y="2522526"/>
            <a:ext cx="2432959" cy="2369680"/>
          </a:xfrm>
          <a:prstGeom prst="teardrop">
            <a:avLst/>
          </a:prstGeom>
          <a:blipFill dpi="0" rotWithShape="1">
            <a:blip r:embed="rId2">
              <a:extLst>
                <a:ext uri="{28A0092B-C50C-407E-A947-70E740481C1C}">
                  <a14:useLocalDpi xmlns:a14="http://schemas.microsoft.com/office/drawing/2010/main" val="0"/>
                </a:ext>
              </a:extLst>
            </a:blip>
            <a:srcRect/>
            <a:stretch>
              <a:fillRect l="-17104" t="-5088" r="-31086" b="-41700"/>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7" name="泪滴形 36"/>
          <p:cNvSpPr/>
          <p:nvPr/>
        </p:nvSpPr>
        <p:spPr>
          <a:xfrm flipH="1">
            <a:off x="5891259" y="2524720"/>
            <a:ext cx="2432959" cy="2369680"/>
          </a:xfrm>
          <a:prstGeom prst="teardrop">
            <a:avLst/>
          </a:prstGeom>
          <a:blipFill dpi="0" rotWithShape="1">
            <a:blip r:embed="rId3" cstate="print">
              <a:extLst>
                <a:ext uri="{28A0092B-C50C-407E-A947-70E740481C1C}">
                  <a14:useLocalDpi xmlns:a14="http://schemas.microsoft.com/office/drawing/2010/main" val="0"/>
                </a:ext>
              </a:extLst>
            </a:blip>
            <a:srcRect/>
            <a:stretch>
              <a:fillRect l="-13396" t="-89" r="-13396" b="-89"/>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38" name="泪滴形 37"/>
          <p:cNvSpPr/>
          <p:nvPr/>
        </p:nvSpPr>
        <p:spPr>
          <a:xfrm flipH="1">
            <a:off x="8512654" y="2526915"/>
            <a:ext cx="2432959" cy="2369680"/>
          </a:xfrm>
          <a:prstGeom prst="teardrop">
            <a:avLst/>
          </a:prstGeom>
          <a:blipFill dpi="0" rotWithShape="1">
            <a:blip r:embed="rId4">
              <a:extLst>
                <a:ext uri="{28A0092B-C50C-407E-A947-70E740481C1C}">
                  <a14:useLocalDpi xmlns:a14="http://schemas.microsoft.com/office/drawing/2010/main" val="0"/>
                </a:ext>
              </a:extLst>
            </a:blip>
            <a:srcRect/>
            <a:stretch>
              <a:fillRect l="-4991" t="-4910" r="-40651" b="-4910"/>
            </a:stretch>
          </a:blipFill>
          <a:ln>
            <a:no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43" name="TextBox 42"/>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地面推广</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等腰三角形 68"/>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69"/>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71" name="组合 70"/>
          <p:cNvGrpSpPr/>
          <p:nvPr/>
        </p:nvGrpSpPr>
        <p:grpSpPr>
          <a:xfrm>
            <a:off x="-1" y="298578"/>
            <a:ext cx="2453610" cy="443618"/>
            <a:chOff x="-1" y="298578"/>
            <a:chExt cx="2453610" cy="443618"/>
          </a:xfrm>
        </p:grpSpPr>
        <p:sp>
          <p:nvSpPr>
            <p:cNvPr id="73" name="矩形 72"/>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1" y="648122"/>
              <a:ext cx="2453610" cy="94074"/>
              <a:chOff x="-1" y="648122"/>
              <a:chExt cx="2453610" cy="94074"/>
            </a:xfrm>
          </p:grpSpPr>
          <p:cxnSp>
            <p:nvCxnSpPr>
              <p:cNvPr id="75" name="直接连接符 74"/>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a:off x="1087245" y="1584226"/>
            <a:ext cx="1505440" cy="480233"/>
            <a:chOff x="4334734" y="1608049"/>
            <a:chExt cx="1505440" cy="480233"/>
          </a:xfrm>
        </p:grpSpPr>
        <p:sp>
          <p:nvSpPr>
            <p:cNvPr id="82" name="圆角矩形 81"/>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83" name="TextBox 82"/>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3606265" y="1584226"/>
            <a:ext cx="1505440" cy="480233"/>
            <a:chOff x="4334734" y="1608049"/>
            <a:chExt cx="1505440" cy="480233"/>
          </a:xfrm>
        </p:grpSpPr>
        <p:sp>
          <p:nvSpPr>
            <p:cNvPr id="85" name="圆角矩形 84"/>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86" name="TextBox 8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6222418" y="1584226"/>
            <a:ext cx="1505440" cy="480233"/>
            <a:chOff x="4334734" y="1608049"/>
            <a:chExt cx="1505440" cy="480233"/>
          </a:xfrm>
        </p:grpSpPr>
        <p:sp>
          <p:nvSpPr>
            <p:cNvPr id="88" name="圆角矩形 87"/>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89" name="TextBox 88"/>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8816783" y="1584226"/>
            <a:ext cx="1505440" cy="480233"/>
            <a:chOff x="4334734" y="1608049"/>
            <a:chExt cx="1505440" cy="480233"/>
          </a:xfrm>
        </p:grpSpPr>
        <p:sp>
          <p:nvSpPr>
            <p:cNvPr id="91" name="圆角矩形 90"/>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92" name="TextBox 91"/>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93" name="TextBox 92"/>
          <p:cNvSpPr txBox="1"/>
          <p:nvPr/>
        </p:nvSpPr>
        <p:spPr>
          <a:xfrm>
            <a:off x="720477" y="5194915"/>
            <a:ext cx="2232248"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3329130" y="5194915"/>
            <a:ext cx="2232248"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5937783" y="5194915"/>
            <a:ext cx="2232248"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9" name="TextBox 98"/>
          <p:cNvSpPr txBox="1"/>
          <p:nvPr/>
        </p:nvSpPr>
        <p:spPr>
          <a:xfrm>
            <a:off x="8546436" y="5194915"/>
            <a:ext cx="2232248" cy="1069831"/>
          </a:xfrm>
          <a:prstGeom prst="rect">
            <a:avLst/>
          </a:prstGeom>
          <a:noFill/>
        </p:spPr>
        <p:txBody>
          <a:bodyPr wrap="square" lIns="106985" tIns="53492" rIns="106985" bIns="53492" rtlCol="0">
            <a:spAutoFit/>
          </a:bodyPr>
          <a:lstStyle/>
          <a:p>
            <a:pPr>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72258" y="2344119"/>
            <a:ext cx="608259" cy="608259"/>
            <a:chOff x="472258" y="2344119"/>
            <a:chExt cx="608259" cy="608259"/>
          </a:xfrm>
        </p:grpSpPr>
        <p:pic>
          <p:nvPicPr>
            <p:cNvPr id="77" name="图片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258" y="2344119"/>
              <a:ext cx="608259" cy="608259"/>
            </a:xfrm>
            <a:prstGeom prst="ellipse">
              <a:avLst/>
            </a:prstGeom>
            <a:solidFill>
              <a:srgbClr val="FFC000"/>
            </a:solidFill>
            <a:ln w="38100">
              <a:solidFill>
                <a:srgbClr val="F2F2F2">
                  <a:alpha val="50196"/>
                </a:srgbClr>
              </a:solidFill>
            </a:ln>
            <a:effectLst>
              <a:outerShdw blurRad="127000" dist="127000" dir="8100000" algn="tr" rotWithShape="0">
                <a:prstClr val="black">
                  <a:alpha val="20000"/>
                </a:prstClr>
              </a:outerShdw>
            </a:effectLst>
          </p:spPr>
        </p:pic>
        <p:sp>
          <p:nvSpPr>
            <p:cNvPr id="2" name="TextBox 1"/>
            <p:cNvSpPr txBox="1"/>
            <p:nvPr/>
          </p:nvSpPr>
          <p:spPr>
            <a:xfrm>
              <a:off x="555827" y="2371249"/>
              <a:ext cx="417102" cy="553998"/>
            </a:xfrm>
            <a:prstGeom prst="rect">
              <a:avLst/>
            </a:prstGeom>
            <a:noFill/>
          </p:spPr>
          <p:txBody>
            <a:bodyPr wrap="none" rtlCol="0">
              <a:spAutoFit/>
            </a:bodyPr>
            <a:lstStyle/>
            <a:p>
              <a:r>
                <a:rPr lang="en-US" altLang="zh-CN" sz="3000" b="1" dirty="0" smtClean="0">
                  <a:solidFill>
                    <a:schemeClr val="bg1"/>
                  </a:solidFill>
                </a:rPr>
                <a:t>A</a:t>
              </a:r>
              <a:endParaRPr lang="zh-CN" altLang="en-US" sz="3000" b="1" dirty="0">
                <a:solidFill>
                  <a:schemeClr val="bg1"/>
                </a:solidFill>
              </a:endParaRPr>
            </a:p>
          </p:txBody>
        </p:sp>
      </p:grpSp>
      <p:grpSp>
        <p:nvGrpSpPr>
          <p:cNvPr id="4" name="组合 3"/>
          <p:cNvGrpSpPr/>
          <p:nvPr/>
        </p:nvGrpSpPr>
        <p:grpSpPr>
          <a:xfrm>
            <a:off x="2998006" y="2344119"/>
            <a:ext cx="608259" cy="608259"/>
            <a:chOff x="2998006" y="2344119"/>
            <a:chExt cx="608259" cy="608259"/>
          </a:xfrm>
        </p:grpSpPr>
        <p:pic>
          <p:nvPicPr>
            <p:cNvPr id="78"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98006" y="2344119"/>
              <a:ext cx="608259" cy="608259"/>
            </a:xfrm>
            <a:prstGeom prst="ellipse">
              <a:avLst/>
            </a:prstGeom>
            <a:solidFill>
              <a:srgbClr val="FFC000"/>
            </a:solidFill>
            <a:ln w="38100">
              <a:solidFill>
                <a:srgbClr val="F2F2F2">
                  <a:alpha val="50196"/>
                </a:srgbClr>
              </a:solidFill>
            </a:ln>
            <a:effectLst>
              <a:outerShdw blurRad="127000" dist="127000" dir="8100000" algn="tr" rotWithShape="0">
                <a:prstClr val="black">
                  <a:alpha val="20000"/>
                </a:prstClr>
              </a:outerShdw>
            </a:effectLst>
          </p:spPr>
        </p:pic>
        <p:sp>
          <p:nvSpPr>
            <p:cNvPr id="100" name="TextBox 99"/>
            <p:cNvSpPr txBox="1"/>
            <p:nvPr/>
          </p:nvSpPr>
          <p:spPr>
            <a:xfrm>
              <a:off x="3093584" y="2371249"/>
              <a:ext cx="401072" cy="553998"/>
            </a:xfrm>
            <a:prstGeom prst="rect">
              <a:avLst/>
            </a:prstGeom>
            <a:noFill/>
          </p:spPr>
          <p:txBody>
            <a:bodyPr wrap="none" rtlCol="0">
              <a:spAutoFit/>
            </a:bodyPr>
            <a:lstStyle/>
            <a:p>
              <a:r>
                <a:rPr lang="en-US" altLang="zh-CN" sz="3000" b="1" dirty="0" smtClean="0">
                  <a:solidFill>
                    <a:schemeClr val="bg1"/>
                  </a:solidFill>
                </a:rPr>
                <a:t>B</a:t>
              </a:r>
              <a:endParaRPr lang="zh-CN" altLang="en-US" sz="3000" b="1" dirty="0">
                <a:solidFill>
                  <a:schemeClr val="bg1"/>
                </a:solidFill>
              </a:endParaRPr>
            </a:p>
          </p:txBody>
        </p:sp>
      </p:grpSp>
      <p:grpSp>
        <p:nvGrpSpPr>
          <p:cNvPr id="5" name="组合 4"/>
          <p:cNvGrpSpPr/>
          <p:nvPr/>
        </p:nvGrpSpPr>
        <p:grpSpPr>
          <a:xfrm>
            <a:off x="5587129" y="2344119"/>
            <a:ext cx="608259" cy="608259"/>
            <a:chOff x="5587129" y="2344119"/>
            <a:chExt cx="608259" cy="608259"/>
          </a:xfrm>
        </p:grpSpPr>
        <p:pic>
          <p:nvPicPr>
            <p:cNvPr id="79" name="图片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7129" y="2344119"/>
              <a:ext cx="608259" cy="608259"/>
            </a:xfrm>
            <a:prstGeom prst="ellipse">
              <a:avLst/>
            </a:prstGeom>
            <a:solidFill>
              <a:srgbClr val="FFC000"/>
            </a:solidFill>
            <a:ln w="38100">
              <a:solidFill>
                <a:srgbClr val="F2F2F2">
                  <a:alpha val="50196"/>
                </a:srgbClr>
              </a:solidFill>
            </a:ln>
            <a:effectLst>
              <a:outerShdw blurRad="127000" dist="127000" dir="8100000" algn="tr" rotWithShape="0">
                <a:prstClr val="black">
                  <a:alpha val="20000"/>
                </a:prstClr>
              </a:outerShdw>
            </a:effectLst>
          </p:spPr>
        </p:pic>
        <p:sp>
          <p:nvSpPr>
            <p:cNvPr id="101" name="TextBox 100"/>
            <p:cNvSpPr txBox="1"/>
            <p:nvPr/>
          </p:nvSpPr>
          <p:spPr>
            <a:xfrm>
              <a:off x="5682707" y="2371249"/>
              <a:ext cx="388248" cy="553998"/>
            </a:xfrm>
            <a:prstGeom prst="rect">
              <a:avLst/>
            </a:prstGeom>
            <a:noFill/>
          </p:spPr>
          <p:txBody>
            <a:bodyPr wrap="none" rtlCol="0">
              <a:spAutoFit/>
            </a:bodyPr>
            <a:lstStyle/>
            <a:p>
              <a:r>
                <a:rPr lang="en-US" altLang="zh-CN" sz="3000" b="1" dirty="0" smtClean="0">
                  <a:solidFill>
                    <a:schemeClr val="bg1"/>
                  </a:solidFill>
                </a:rPr>
                <a:t>C</a:t>
              </a:r>
              <a:endParaRPr lang="zh-CN" altLang="en-US" sz="3000" b="1" dirty="0">
                <a:solidFill>
                  <a:schemeClr val="bg1"/>
                </a:solidFill>
              </a:endParaRPr>
            </a:p>
          </p:txBody>
        </p:sp>
      </p:grpSp>
      <p:grpSp>
        <p:nvGrpSpPr>
          <p:cNvPr id="7" name="组合 6"/>
          <p:cNvGrpSpPr/>
          <p:nvPr/>
        </p:nvGrpSpPr>
        <p:grpSpPr>
          <a:xfrm>
            <a:off x="8208524" y="2344119"/>
            <a:ext cx="608259" cy="608259"/>
            <a:chOff x="8208524" y="2344119"/>
            <a:chExt cx="608259" cy="608259"/>
          </a:xfrm>
        </p:grpSpPr>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8524" y="2344119"/>
              <a:ext cx="608259" cy="608259"/>
            </a:xfrm>
            <a:prstGeom prst="ellipse">
              <a:avLst/>
            </a:prstGeom>
            <a:solidFill>
              <a:srgbClr val="FFC000"/>
            </a:solidFill>
            <a:ln w="38100">
              <a:solidFill>
                <a:srgbClr val="F2F2F2">
                  <a:alpha val="50196"/>
                </a:srgbClr>
              </a:solidFill>
            </a:ln>
            <a:effectLst>
              <a:outerShdw blurRad="127000" dist="127000" dir="8100000" algn="tr" rotWithShape="0">
                <a:prstClr val="black">
                  <a:alpha val="20000"/>
                </a:prstClr>
              </a:outerShdw>
            </a:effectLst>
          </p:spPr>
        </p:pic>
        <p:sp>
          <p:nvSpPr>
            <p:cNvPr id="102" name="TextBox 101"/>
            <p:cNvSpPr txBox="1"/>
            <p:nvPr/>
          </p:nvSpPr>
          <p:spPr>
            <a:xfrm>
              <a:off x="8304102" y="2371249"/>
              <a:ext cx="426720" cy="553998"/>
            </a:xfrm>
            <a:prstGeom prst="rect">
              <a:avLst/>
            </a:prstGeom>
            <a:noFill/>
          </p:spPr>
          <p:txBody>
            <a:bodyPr wrap="none" rtlCol="0">
              <a:spAutoFit/>
            </a:bodyPr>
            <a:lstStyle/>
            <a:p>
              <a:r>
                <a:rPr lang="en-US" altLang="zh-CN" sz="3000" b="1" dirty="0" smtClean="0">
                  <a:solidFill>
                    <a:schemeClr val="bg1"/>
                  </a:solidFill>
                </a:rPr>
                <a:t>D</a:t>
              </a:r>
              <a:endParaRPr lang="zh-CN" altLang="en-US" sz="30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3879">
        <p14:ripple dir="rd"/>
      </p:transition>
    </mc:Choice>
    <mc:Fallback>
      <p:transition spd="slow" advTm="3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15" presetClass="entr" presetSubtype="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70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4"/>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70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5"/>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70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up)">
                                      <p:cBhvr>
                                        <p:cTn id="44" dur="500"/>
                                        <p:tgtEl>
                                          <p:spTgt spid="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up)">
                                      <p:cBhvr>
                                        <p:cTn id="47" dur="500"/>
                                        <p:tgtEl>
                                          <p:spTgt spid="36"/>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par>
                                <p:cTn id="54" presetID="42" presetClass="entr" presetSubtype="0" fill="hold"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anim calcmode="lin" valueType="num">
                                      <p:cBhvr>
                                        <p:cTn id="57" dur="500" fill="hold"/>
                                        <p:tgtEl>
                                          <p:spTgt spid="81"/>
                                        </p:tgtEl>
                                        <p:attrNameLst>
                                          <p:attrName>ppt_x</p:attrName>
                                        </p:attrNameLst>
                                      </p:cBhvr>
                                      <p:tavLst>
                                        <p:tav tm="0">
                                          <p:val>
                                            <p:strVal val="#ppt_x"/>
                                          </p:val>
                                        </p:tav>
                                        <p:tav tm="100000">
                                          <p:val>
                                            <p:strVal val="#ppt_x"/>
                                          </p:val>
                                        </p:tav>
                                      </p:tavLst>
                                    </p:anim>
                                    <p:anim calcmode="lin" valueType="num">
                                      <p:cBhvr>
                                        <p:cTn id="58" dur="500" fill="hold"/>
                                        <p:tgtEl>
                                          <p:spTgt spid="8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anim calcmode="lin" valueType="num">
                                      <p:cBhvr>
                                        <p:cTn id="62" dur="500" fill="hold"/>
                                        <p:tgtEl>
                                          <p:spTgt spid="84"/>
                                        </p:tgtEl>
                                        <p:attrNameLst>
                                          <p:attrName>ppt_x</p:attrName>
                                        </p:attrNameLst>
                                      </p:cBhvr>
                                      <p:tavLst>
                                        <p:tav tm="0">
                                          <p:val>
                                            <p:strVal val="#ppt_x"/>
                                          </p:val>
                                        </p:tav>
                                        <p:tav tm="100000">
                                          <p:val>
                                            <p:strVal val="#ppt_x"/>
                                          </p:val>
                                        </p:tav>
                                      </p:tavLst>
                                    </p:anim>
                                    <p:anim calcmode="lin" valueType="num">
                                      <p:cBhvr>
                                        <p:cTn id="63" dur="500" fill="hold"/>
                                        <p:tgtEl>
                                          <p:spTgt spid="84"/>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anim calcmode="lin" valueType="num">
                                      <p:cBhvr>
                                        <p:cTn id="72" dur="500" fill="hold"/>
                                        <p:tgtEl>
                                          <p:spTgt spid="90"/>
                                        </p:tgtEl>
                                        <p:attrNameLst>
                                          <p:attrName>ppt_x</p:attrName>
                                        </p:attrNameLst>
                                      </p:cBhvr>
                                      <p:tavLst>
                                        <p:tav tm="0">
                                          <p:val>
                                            <p:strVal val="#ppt_x"/>
                                          </p:val>
                                        </p:tav>
                                        <p:tav tm="100000">
                                          <p:val>
                                            <p:strVal val="#ppt_x"/>
                                          </p:val>
                                        </p:tav>
                                      </p:tavLst>
                                    </p:anim>
                                    <p:anim calcmode="lin" valueType="num">
                                      <p:cBhvr>
                                        <p:cTn id="73" dur="500" fill="hold"/>
                                        <p:tgtEl>
                                          <p:spTgt spid="90"/>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fade">
                                      <p:cBhvr>
                                        <p:cTn id="76" dur="500"/>
                                        <p:tgtEl>
                                          <p:spTgt spid="93"/>
                                        </p:tgtEl>
                                      </p:cBhvr>
                                    </p:animEffect>
                                    <p:anim calcmode="lin" valueType="num">
                                      <p:cBhvr>
                                        <p:cTn id="77" dur="500" fill="hold"/>
                                        <p:tgtEl>
                                          <p:spTgt spid="93"/>
                                        </p:tgtEl>
                                        <p:attrNameLst>
                                          <p:attrName>ppt_x</p:attrName>
                                        </p:attrNameLst>
                                      </p:cBhvr>
                                      <p:tavLst>
                                        <p:tav tm="0">
                                          <p:val>
                                            <p:strVal val="#ppt_x"/>
                                          </p:val>
                                        </p:tav>
                                        <p:tav tm="100000">
                                          <p:val>
                                            <p:strVal val="#ppt_x"/>
                                          </p:val>
                                        </p:tav>
                                      </p:tavLst>
                                    </p:anim>
                                    <p:anim calcmode="lin" valueType="num">
                                      <p:cBhvr>
                                        <p:cTn id="78" dur="500" fill="hold"/>
                                        <p:tgtEl>
                                          <p:spTgt spid="93"/>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fade">
                                      <p:cBhvr>
                                        <p:cTn id="81" dur="500"/>
                                        <p:tgtEl>
                                          <p:spTgt spid="97"/>
                                        </p:tgtEl>
                                      </p:cBhvr>
                                    </p:animEffect>
                                    <p:anim calcmode="lin" valueType="num">
                                      <p:cBhvr>
                                        <p:cTn id="82" dur="500" fill="hold"/>
                                        <p:tgtEl>
                                          <p:spTgt spid="97"/>
                                        </p:tgtEl>
                                        <p:attrNameLst>
                                          <p:attrName>ppt_x</p:attrName>
                                        </p:attrNameLst>
                                      </p:cBhvr>
                                      <p:tavLst>
                                        <p:tav tm="0">
                                          <p:val>
                                            <p:strVal val="#ppt_x"/>
                                          </p:val>
                                        </p:tav>
                                        <p:tav tm="100000">
                                          <p:val>
                                            <p:strVal val="#ppt_x"/>
                                          </p:val>
                                        </p:tav>
                                      </p:tavLst>
                                    </p:anim>
                                    <p:anim calcmode="lin" valueType="num">
                                      <p:cBhvr>
                                        <p:cTn id="83" dur="500" fill="hold"/>
                                        <p:tgtEl>
                                          <p:spTgt spid="97"/>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fade">
                                      <p:cBhvr>
                                        <p:cTn id="86" dur="500"/>
                                        <p:tgtEl>
                                          <p:spTgt spid="98"/>
                                        </p:tgtEl>
                                      </p:cBhvr>
                                    </p:animEffect>
                                    <p:anim calcmode="lin" valueType="num">
                                      <p:cBhvr>
                                        <p:cTn id="87" dur="500" fill="hold"/>
                                        <p:tgtEl>
                                          <p:spTgt spid="98"/>
                                        </p:tgtEl>
                                        <p:attrNameLst>
                                          <p:attrName>ppt_x</p:attrName>
                                        </p:attrNameLst>
                                      </p:cBhvr>
                                      <p:tavLst>
                                        <p:tav tm="0">
                                          <p:val>
                                            <p:strVal val="#ppt_x"/>
                                          </p:val>
                                        </p:tav>
                                        <p:tav tm="100000">
                                          <p:val>
                                            <p:strVal val="#ppt_x"/>
                                          </p:val>
                                        </p:tav>
                                      </p:tavLst>
                                    </p:anim>
                                    <p:anim calcmode="lin" valueType="num">
                                      <p:cBhvr>
                                        <p:cTn id="88" dur="500" fill="hold"/>
                                        <p:tgtEl>
                                          <p:spTgt spid="98"/>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fade">
                                      <p:cBhvr>
                                        <p:cTn id="91" dur="500"/>
                                        <p:tgtEl>
                                          <p:spTgt spid="99"/>
                                        </p:tgtEl>
                                      </p:cBhvr>
                                    </p:animEffect>
                                    <p:anim calcmode="lin" valueType="num">
                                      <p:cBhvr>
                                        <p:cTn id="92" dur="500" fill="hold"/>
                                        <p:tgtEl>
                                          <p:spTgt spid="99"/>
                                        </p:tgtEl>
                                        <p:attrNameLst>
                                          <p:attrName>ppt_x</p:attrName>
                                        </p:attrNameLst>
                                      </p:cBhvr>
                                      <p:tavLst>
                                        <p:tav tm="0">
                                          <p:val>
                                            <p:strVal val="#ppt_x"/>
                                          </p:val>
                                        </p:tav>
                                        <p:tav tm="100000">
                                          <p:val>
                                            <p:strVal val="#ppt_x"/>
                                          </p:val>
                                        </p:tav>
                                      </p:tavLst>
                                    </p:anim>
                                    <p:anim calcmode="lin" valueType="num">
                                      <p:cBhvr>
                                        <p:cTn id="93" dur="5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6" grpId="0" animBg="1"/>
      <p:bldP spid="37" grpId="0" animBg="1"/>
      <p:bldP spid="38" grpId="0" animBg="1"/>
      <p:bldP spid="43" grpId="0"/>
      <p:bldP spid="69" grpId="0" animBg="1"/>
      <p:bldP spid="70" grpId="0"/>
      <p:bldP spid="93" grpId="0"/>
      <p:bldP spid="97" grpId="0"/>
      <p:bldP spid="98" grpId="0"/>
      <p:bldP spid="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3957" y="1476401"/>
            <a:ext cx="7298613" cy="4860353"/>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3042" y="2415974"/>
            <a:ext cx="4508515" cy="3920780"/>
          </a:xfrm>
          <a:prstGeom prst="rect">
            <a:avLst/>
          </a:prstGeom>
        </p:spPr>
      </p:pic>
      <p:grpSp>
        <p:nvGrpSpPr>
          <p:cNvPr id="6" name="组合 5"/>
          <p:cNvGrpSpPr/>
          <p:nvPr/>
        </p:nvGrpSpPr>
        <p:grpSpPr>
          <a:xfrm>
            <a:off x="1408935" y="2048006"/>
            <a:ext cx="1528902" cy="1136710"/>
            <a:chOff x="1408935" y="2048006"/>
            <a:chExt cx="1528902" cy="1136710"/>
          </a:xfrm>
        </p:grpSpPr>
        <p:sp>
          <p:nvSpPr>
            <p:cNvPr id="4" name="矩形标注 3"/>
            <p:cNvSpPr/>
            <p:nvPr/>
          </p:nvSpPr>
          <p:spPr>
            <a:xfrm>
              <a:off x="1408935" y="2048006"/>
              <a:ext cx="1528902" cy="1136710"/>
            </a:xfrm>
            <a:prstGeom prst="wedgeRoundRectCallout">
              <a:avLst>
                <a:gd name="adj1" fmla="val -27129"/>
                <a:gd name="adj2" fmla="val 68966"/>
                <a:gd name="adj3" fmla="val 166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35" name="TextBox 134"/>
            <p:cNvSpPr txBox="1"/>
            <p:nvPr/>
          </p:nvSpPr>
          <p:spPr>
            <a:xfrm>
              <a:off x="1464369" y="2167628"/>
              <a:ext cx="1368100" cy="928766"/>
            </a:xfrm>
            <a:prstGeom prst="rect">
              <a:avLst/>
            </a:prstGeom>
            <a:noFill/>
          </p:spPr>
          <p:txBody>
            <a:bodyPr wrap="square" lIns="106985" tIns="53492" rIns="106985" bIns="53492" rtlCol="0">
              <a:spAutoFit/>
            </a:bodyPr>
            <a:lstStyle/>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a:t>
              </a:r>
              <a:r>
                <a:rPr lang="zh-CN" altLang="en-US" sz="1100" dirty="0" smtClean="0">
                  <a:solidFill>
                    <a:schemeClr val="bg1"/>
                  </a:solidFill>
                  <a:latin typeface="微软雅黑" panose="020B0503020204020204" pitchFamily="34" charset="-122"/>
                  <a:ea typeface="微软雅黑" panose="020B0503020204020204" pitchFamily="34" charset="-122"/>
                </a:rPr>
                <a:t>文字你</a:t>
              </a:r>
              <a:r>
                <a:rPr lang="zh-CN" altLang="en-US" sz="1100" dirty="0">
                  <a:solidFill>
                    <a:schemeClr val="bg1"/>
                  </a:solidFill>
                  <a:latin typeface="微软雅黑" panose="020B0503020204020204" pitchFamily="34" charset="-122"/>
                  <a:ea typeface="微软雅黑" panose="020B0503020204020204" pitchFamily="34" charset="-122"/>
                </a:rPr>
                <a:t>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a:t>
              </a:r>
              <a:r>
                <a:rPr lang="zh-CN" altLang="en-US" sz="1100" dirty="0" smtClean="0">
                  <a:solidFill>
                    <a:schemeClr val="bg1"/>
                  </a:solidFill>
                  <a:latin typeface="微软雅黑" panose="020B0503020204020204" pitchFamily="34" charset="-122"/>
                  <a:ea typeface="微软雅黑" panose="020B0503020204020204" pitchFamily="34" charset="-122"/>
                </a:rPr>
                <a:t>文字你</a:t>
              </a:r>
              <a:r>
                <a:rPr lang="zh-CN" altLang="en-US" sz="1100" dirty="0">
                  <a:solidFill>
                    <a:schemeClr val="bg1"/>
                  </a:solidFill>
                  <a:latin typeface="微软雅黑" panose="020B0503020204020204" pitchFamily="34" charset="-122"/>
                  <a:ea typeface="微软雅黑" panose="020B0503020204020204" pitchFamily="34" charset="-122"/>
                </a:rPr>
                <a:t>的</a:t>
              </a:r>
              <a:r>
                <a:rPr lang="zh-CN" altLang="en-US" sz="1100" dirty="0" smtClean="0">
                  <a:solidFill>
                    <a:schemeClr val="bg1"/>
                  </a:solidFill>
                  <a:latin typeface="微软雅黑" panose="020B0503020204020204" pitchFamily="34" charset="-122"/>
                  <a:ea typeface="微软雅黑" panose="020B0503020204020204" pitchFamily="34" charset="-122"/>
                </a:rPr>
                <a:t>文字</a:t>
              </a:r>
              <a:endParaRPr lang="en-US" altLang="zh-CN" sz="1100"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你的文字你的</a:t>
              </a:r>
              <a:r>
                <a:rPr lang="zh-CN" altLang="en-US" sz="1100" dirty="0" smtClean="0">
                  <a:solidFill>
                    <a:schemeClr val="bg1"/>
                  </a:solidFill>
                  <a:latin typeface="微软雅黑" panose="020B0503020204020204" pitchFamily="34" charset="-122"/>
                  <a:ea typeface="微软雅黑" panose="020B0503020204020204" pitchFamily="34" charset="-122"/>
                </a:rPr>
                <a:t>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810996" y="1990122"/>
            <a:ext cx="1150307" cy="1049189"/>
            <a:chOff x="3810996" y="1990122"/>
            <a:chExt cx="1150307" cy="1049189"/>
          </a:xfrm>
        </p:grpSpPr>
        <p:sp>
          <p:nvSpPr>
            <p:cNvPr id="132" name="矩形标注 3"/>
            <p:cNvSpPr/>
            <p:nvPr/>
          </p:nvSpPr>
          <p:spPr>
            <a:xfrm>
              <a:off x="3810996" y="1990122"/>
              <a:ext cx="844612" cy="1049189"/>
            </a:xfrm>
            <a:prstGeom prst="wedgeRoundRectCallout">
              <a:avLst>
                <a:gd name="adj1" fmla="val -20603"/>
                <a:gd name="adj2" fmla="val 79831"/>
                <a:gd name="adj3" fmla="val 166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36" name="TextBox 135"/>
            <p:cNvSpPr txBox="1"/>
            <p:nvPr/>
          </p:nvSpPr>
          <p:spPr>
            <a:xfrm>
              <a:off x="3817896" y="2048006"/>
              <a:ext cx="1143407" cy="911069"/>
            </a:xfrm>
            <a:prstGeom prst="rect">
              <a:avLst/>
            </a:prstGeom>
            <a:noFill/>
          </p:spPr>
          <p:txBody>
            <a:bodyPr wrap="square" lIns="106985" tIns="53492" rIns="106985" bIns="53492" rtlCol="0">
              <a:spAutoFit/>
            </a:bodyPr>
            <a:lstStyle/>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111004" y="2074311"/>
            <a:ext cx="1209411" cy="1321536"/>
            <a:chOff x="6111004" y="2074311"/>
            <a:chExt cx="1209411" cy="1321536"/>
          </a:xfrm>
        </p:grpSpPr>
        <p:sp>
          <p:nvSpPr>
            <p:cNvPr id="133" name="矩形标注 3"/>
            <p:cNvSpPr/>
            <p:nvPr/>
          </p:nvSpPr>
          <p:spPr>
            <a:xfrm>
              <a:off x="6111004" y="2074311"/>
              <a:ext cx="950920" cy="1321536"/>
            </a:xfrm>
            <a:prstGeom prst="wedgeRoundRectCallout">
              <a:avLst>
                <a:gd name="adj1" fmla="val -19947"/>
                <a:gd name="adj2" fmla="val 71897"/>
                <a:gd name="adj3" fmla="val 166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38" name="TextBox 137"/>
            <p:cNvSpPr txBox="1"/>
            <p:nvPr/>
          </p:nvSpPr>
          <p:spPr>
            <a:xfrm>
              <a:off x="6177008" y="2165324"/>
              <a:ext cx="1143407" cy="1116252"/>
            </a:xfrm>
            <a:prstGeom prst="rect">
              <a:avLst/>
            </a:prstGeom>
            <a:noFill/>
          </p:spPr>
          <p:txBody>
            <a:bodyPr wrap="square" lIns="106985" tIns="53492" rIns="106985" bIns="53492" rtlCol="0">
              <a:spAutoFit/>
            </a:bodyPr>
            <a:lstStyle/>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721521" y="4209705"/>
            <a:ext cx="1237868" cy="1123119"/>
            <a:chOff x="4721521" y="4209705"/>
            <a:chExt cx="1237868" cy="1123119"/>
          </a:xfrm>
        </p:grpSpPr>
        <p:sp>
          <p:nvSpPr>
            <p:cNvPr id="134" name="矩形标注 3"/>
            <p:cNvSpPr/>
            <p:nvPr/>
          </p:nvSpPr>
          <p:spPr>
            <a:xfrm>
              <a:off x="4721521" y="4209705"/>
              <a:ext cx="992866" cy="1123119"/>
            </a:xfrm>
            <a:prstGeom prst="wedgeRoundRectCallout">
              <a:avLst>
                <a:gd name="adj1" fmla="val -19947"/>
                <a:gd name="adj2" fmla="val 71897"/>
                <a:gd name="adj3" fmla="val 166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39" name="TextBox 138"/>
            <p:cNvSpPr txBox="1"/>
            <p:nvPr/>
          </p:nvSpPr>
          <p:spPr>
            <a:xfrm>
              <a:off x="4815982" y="4334699"/>
              <a:ext cx="1143407" cy="911069"/>
            </a:xfrm>
            <a:prstGeom prst="rect">
              <a:avLst/>
            </a:prstGeom>
            <a:noFill/>
          </p:spPr>
          <p:txBody>
            <a:bodyPr wrap="square" lIns="106985" tIns="53492" rIns="106985" bIns="53492" rtlCol="0">
              <a:spAutoFit/>
            </a:bodyPr>
            <a:lstStyle/>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289548" y="4115163"/>
            <a:ext cx="1214926" cy="1034116"/>
            <a:chOff x="2289548" y="4115163"/>
            <a:chExt cx="1214926" cy="1034116"/>
          </a:xfrm>
        </p:grpSpPr>
        <p:sp>
          <p:nvSpPr>
            <p:cNvPr id="131" name="矩形标注 3"/>
            <p:cNvSpPr/>
            <p:nvPr/>
          </p:nvSpPr>
          <p:spPr>
            <a:xfrm>
              <a:off x="2289548" y="4115163"/>
              <a:ext cx="958364" cy="1034116"/>
            </a:xfrm>
            <a:prstGeom prst="wedgeRoundRectCallout">
              <a:avLst>
                <a:gd name="adj1" fmla="val -40617"/>
                <a:gd name="adj2" fmla="val 69068"/>
                <a:gd name="adj3" fmla="val 166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40" name="TextBox 139"/>
            <p:cNvSpPr txBox="1"/>
            <p:nvPr/>
          </p:nvSpPr>
          <p:spPr>
            <a:xfrm>
              <a:off x="2361067" y="4248089"/>
              <a:ext cx="1143407" cy="785137"/>
            </a:xfrm>
            <a:prstGeom prst="rect">
              <a:avLst/>
            </a:prstGeom>
            <a:noFill/>
          </p:spPr>
          <p:txBody>
            <a:bodyPr wrap="square" lIns="106985" tIns="53492" rIns="106985" bIns="53492"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你的文字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111" name="TextBox 110"/>
          <p:cNvSpPr txBox="1"/>
          <p:nvPr/>
        </p:nvSpPr>
        <p:spPr>
          <a:xfrm>
            <a:off x="8187299" y="1440209"/>
            <a:ext cx="2902330" cy="1646912"/>
          </a:xfrm>
          <a:prstGeom prst="rect">
            <a:avLst/>
          </a:prstGeom>
          <a:noFill/>
        </p:spPr>
        <p:txBody>
          <a:bodyPr wrap="square" lIns="106985" tIns="53492" rIns="106985" bIns="53492" rtlCol="0">
            <a:spAutoFit/>
          </a:bodyPr>
          <a:lstStyle/>
          <a:p>
            <a:pPr algn="r">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文字的</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文字你的文字你的文字你的文字你的文字</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2" name="TextBox 111"/>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市场规划</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3" name="等腰三角形 112"/>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TextBox 113"/>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15" name="组合 114"/>
          <p:cNvGrpSpPr/>
          <p:nvPr/>
        </p:nvGrpSpPr>
        <p:grpSpPr>
          <a:xfrm>
            <a:off x="-1" y="298578"/>
            <a:ext cx="2453610" cy="443618"/>
            <a:chOff x="-1" y="298578"/>
            <a:chExt cx="2453610" cy="443618"/>
          </a:xfrm>
        </p:grpSpPr>
        <p:sp>
          <p:nvSpPr>
            <p:cNvPr id="116" name="矩形 115"/>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nvGrpSpPr>
          <p:grpSpPr>
            <a:xfrm>
              <a:off x="-1" y="648122"/>
              <a:ext cx="2453610" cy="94074"/>
              <a:chOff x="-1" y="648122"/>
              <a:chExt cx="2453610" cy="94074"/>
            </a:xfrm>
          </p:grpSpPr>
          <p:cxnSp>
            <p:nvCxnSpPr>
              <p:cNvPr id="118" name="直接连接符 117"/>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400" advTm="2452">
        <p:blinds/>
      </p:transition>
    </mc:Choice>
    <mc:Fallback>
      <p:transition spd="slow" advTm="2452">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22" presetClass="entr" presetSubtype="8" fill="hold" grpId="0"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1000"/>
                                        <p:tgtEl>
                                          <p:spTgt spid="111"/>
                                        </p:tgtEl>
                                      </p:cBhvr>
                                    </p:animEffect>
                                  </p:childTnLst>
                                </p:cTn>
                              </p:par>
                              <p:par>
                                <p:cTn id="33" presetID="22" presetClass="entr" presetSubtype="8" fill="hold" nodeType="with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wipe(left)">
                                      <p:cBhvr>
                                        <p:cTn id="35" dur="500"/>
                                        <p:tgtEl>
                                          <p:spTgt spid="115"/>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500"/>
                                        <p:tgtEl>
                                          <p:spTgt spid="112"/>
                                        </p:tgtEl>
                                      </p:cBhvr>
                                    </p:animEffect>
                                  </p:childTnLst>
                                </p:cTn>
                              </p:par>
                              <p:par>
                                <p:cTn id="39" presetID="22" presetClass="entr" presetSubtype="8" fill="hold" grpId="0" nodeType="withEffect">
                                  <p:stCondLst>
                                    <p:cond delay="400"/>
                                  </p:stCondLst>
                                  <p:childTnLst>
                                    <p:set>
                                      <p:cBhvr>
                                        <p:cTn id="40" dur="1" fill="hold">
                                          <p:stCondLst>
                                            <p:cond delay="0"/>
                                          </p:stCondLst>
                                        </p:cTn>
                                        <p:tgtEl>
                                          <p:spTgt spid="113"/>
                                        </p:tgtEl>
                                        <p:attrNameLst>
                                          <p:attrName>style.visibility</p:attrName>
                                        </p:attrNameLst>
                                      </p:cBhvr>
                                      <p:to>
                                        <p:strVal val="visible"/>
                                      </p:to>
                                    </p:set>
                                    <p:animEffect transition="in" filter="wipe(left)">
                                      <p:cBhvr>
                                        <p:cTn id="41" dur="500"/>
                                        <p:tgtEl>
                                          <p:spTgt spid="113"/>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114"/>
                                        </p:tgtEl>
                                        <p:attrNameLst>
                                          <p:attrName>style.visibility</p:attrName>
                                        </p:attrNameLst>
                                      </p:cBhvr>
                                      <p:to>
                                        <p:strVal val="visible"/>
                                      </p:to>
                                    </p:set>
                                    <p:animEffect transition="in" filter="wipe(left)">
                                      <p:cBhvr>
                                        <p:cTn id="4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animBg="1"/>
      <p:bldP spid="1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06148"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670364" y="1979008"/>
            <a:ext cx="10253354" cy="2845578"/>
            <a:chOff x="670364" y="1979008"/>
            <a:chExt cx="10253354" cy="2845578"/>
          </a:xfrm>
        </p:grpSpPr>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62" name="TextBox 61"/>
          <p:cNvSpPr txBox="1"/>
          <p:nvPr/>
        </p:nvSpPr>
        <p:spPr>
          <a:xfrm>
            <a:off x="4224813" y="4464546"/>
            <a:ext cx="3297698" cy="656590"/>
          </a:xfrm>
          <a:prstGeom prst="rect">
            <a:avLst/>
          </a:prstGeom>
          <a:noFill/>
        </p:spPr>
        <p:txBody>
          <a:bodyPr wrap="none" rtlCol="0">
            <a:spAutoFit/>
          </a:bodyPr>
          <a:lstStyle/>
          <a:p>
            <a:pPr algn="ctr">
              <a:lnSpc>
                <a:spcPts val="2200"/>
              </a:lnSpc>
            </a:pPr>
            <a:r>
              <a:rPr lang="zh-CN" altLang="en-US" sz="1600" spc="100" dirty="0">
                <a:latin typeface="微软雅黑" panose="020B0503020204020204" pitchFamily="34" charset="-122"/>
                <a:ea typeface="微软雅黑" panose="020B0503020204020204" pitchFamily="34" charset="-122"/>
              </a:rPr>
              <a:t>发展</a:t>
            </a:r>
            <a:r>
              <a:rPr lang="zh-CN" altLang="en-US" sz="1600" spc="100" dirty="0" smtClean="0">
                <a:latin typeface="微软雅黑" panose="020B0503020204020204" pitchFamily="34" charset="-122"/>
                <a:ea typeface="微软雅黑" panose="020B0503020204020204" pitchFamily="34" charset="-122"/>
              </a:rPr>
              <a:t>战略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十年规划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市场布局</a:t>
            </a:r>
            <a:endParaRPr lang="en-US" altLang="zh-CN" sz="1600" spc="100" dirty="0" smtClean="0">
              <a:latin typeface="微软雅黑" panose="020B0503020204020204" pitchFamily="34" charset="-122"/>
              <a:ea typeface="微软雅黑" panose="020B0503020204020204" pitchFamily="34" charset="-122"/>
            </a:endParaRPr>
          </a:p>
          <a:p>
            <a:pPr algn="ctr">
              <a:lnSpc>
                <a:spcPts val="2200"/>
              </a:lnSpc>
            </a:pPr>
            <a:r>
              <a:rPr lang="zh-CN" altLang="en-US" sz="1600" spc="100" dirty="0" smtClean="0">
                <a:latin typeface="微软雅黑" panose="020B0503020204020204" pitchFamily="34" charset="-122"/>
                <a:ea typeface="微软雅黑" panose="020B0503020204020204" pitchFamily="34" charset="-122"/>
              </a:rPr>
              <a:t>盈利计划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开发计划</a:t>
            </a:r>
            <a:endParaRPr lang="zh-CN" altLang="en-US" sz="1600" spc="100" dirty="0">
              <a:latin typeface="微软雅黑" panose="020B0503020204020204" pitchFamily="34" charset="-122"/>
              <a:ea typeface="微软雅黑" panose="020B0503020204020204" pitchFamily="34" charset="-122"/>
            </a:endParaRPr>
          </a:p>
        </p:txBody>
      </p:sp>
      <p:sp>
        <p:nvSpPr>
          <p:cNvPr id="63" name="椭圆 62"/>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4" name="椭圆 63"/>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5" name="椭圆 64"/>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6" name="椭圆 65"/>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7" name="椭圆 66"/>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8" name="椭圆 67"/>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cSld>
  <p:clrMapOvr>
    <a:masterClrMapping/>
  </p:clrMapOvr>
  <p:transition spd="slow" advTm="358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1102E-6 4.60317E-6 L -0.18843 -0.05688 " pathEditMode="relative" rAng="0" ptsTypes="AA">
                                      <p:cBhvr>
                                        <p:cTn id="6" dur="2000" fill="hold"/>
                                        <p:tgtEl>
                                          <p:spTgt spid="36"/>
                                        </p:tgtEl>
                                        <p:attrNameLst>
                                          <p:attrName>ppt_x</p:attrName>
                                          <p:attrName>ppt_y</p:attrName>
                                        </p:attrNameLst>
                                      </p:cBhvr>
                                      <p:rCtr x="-9421" y="-2844"/>
                                    </p:animMotion>
                                  </p:childTnLst>
                                </p:cTn>
                              </p:par>
                              <p:par>
                                <p:cTn id="7" presetID="42" presetClass="path" presetSubtype="0" accel="50000" decel="50000" fill="hold" nodeType="withEffect">
                                  <p:stCondLst>
                                    <p:cond delay="0"/>
                                  </p:stCondLst>
                                  <p:childTnLst>
                                    <p:animMotion origin="layout" path="M -2.67218E-6 -3.95062E-6 L -0.18595 -0.06724 " pathEditMode="relative" rAng="0" ptsTypes="AA">
                                      <p:cBhvr>
                                        <p:cTn id="8" dur="2000" fill="hold"/>
                                        <p:tgtEl>
                                          <p:spTgt spid="54"/>
                                        </p:tgtEl>
                                        <p:attrNameLst>
                                          <p:attrName>ppt_x</p:attrName>
                                          <p:attrName>ppt_y</p:attrName>
                                        </p:attrNameLst>
                                      </p:cBhvr>
                                      <p:rCtr x="-9298" y="-3373"/>
                                    </p:animMotion>
                                  </p:childTnLst>
                                </p:cTn>
                              </p:par>
                              <p:par>
                                <p:cTn id="9" presetID="10" presetClass="exit" presetSubtype="0" fill="hold"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ntr" presetSubtype="0" fill="hold" grpId="0" nodeType="withEffect">
                                  <p:stCondLst>
                                    <p:cond delay="9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1+#ppt_w/2"/>
                                          </p:val>
                                        </p:tav>
                                        <p:tav tm="100000">
                                          <p:val>
                                            <p:strVal val="#ppt_x"/>
                                          </p:val>
                                        </p:tav>
                                      </p:tavLst>
                                    </p:anim>
                                    <p:anim calcmode="lin" valueType="num">
                                      <p:cBhvr additive="base">
                                        <p:cTn id="18" dur="500" fill="hold"/>
                                        <p:tgtEl>
                                          <p:spTgt spid="6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fill="hold"/>
                                        <p:tgtEl>
                                          <p:spTgt spid="66"/>
                                        </p:tgtEl>
                                        <p:attrNameLst>
                                          <p:attrName>ppt_x</p:attrName>
                                        </p:attrNameLst>
                                      </p:cBhvr>
                                      <p:tavLst>
                                        <p:tav tm="0">
                                          <p:val>
                                            <p:strVal val="0-#ppt_w/2"/>
                                          </p:val>
                                        </p:tav>
                                        <p:tav tm="100000">
                                          <p:val>
                                            <p:strVal val="#ppt_x"/>
                                          </p:val>
                                        </p:tav>
                                      </p:tavLst>
                                    </p:anim>
                                    <p:anim calcmode="lin" valueType="num">
                                      <p:cBhvr additive="base">
                                        <p:cTn id="22" dur="500" fill="hold"/>
                                        <p:tgtEl>
                                          <p:spTgt spid="6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fill="hold"/>
                                        <p:tgtEl>
                                          <p:spTgt spid="64"/>
                                        </p:tgtEl>
                                        <p:attrNameLst>
                                          <p:attrName>ppt_x</p:attrName>
                                        </p:attrNameLst>
                                      </p:cBhvr>
                                      <p:tavLst>
                                        <p:tav tm="0">
                                          <p:val>
                                            <p:strVal val="1+#ppt_w/2"/>
                                          </p:val>
                                        </p:tav>
                                        <p:tav tm="100000">
                                          <p:val>
                                            <p:strVal val="#ppt_x"/>
                                          </p:val>
                                        </p:tav>
                                      </p:tavLst>
                                    </p:anim>
                                    <p:anim calcmode="lin" valueType="num">
                                      <p:cBhvr additive="base">
                                        <p:cTn id="26" dur="500" fill="hold"/>
                                        <p:tgtEl>
                                          <p:spTgt spid="6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7"/>
                                        </p:tgtEl>
                                        <p:attrNameLst>
                                          <p:attrName>style.visibility</p:attrName>
                                        </p:attrNameLst>
                                      </p:cBhvr>
                                      <p:to>
                                        <p:strVal val="visible"/>
                                      </p:to>
                                    </p:set>
                                    <p:anim calcmode="lin" valueType="num">
                                      <p:cBhvr additive="base">
                                        <p:cTn id="29" dur="500" fill="hold"/>
                                        <p:tgtEl>
                                          <p:spTgt spid="67"/>
                                        </p:tgtEl>
                                        <p:attrNameLst>
                                          <p:attrName>ppt_x</p:attrName>
                                        </p:attrNameLst>
                                      </p:cBhvr>
                                      <p:tavLst>
                                        <p:tav tm="0">
                                          <p:val>
                                            <p:strVal val="0-#ppt_w/2"/>
                                          </p:val>
                                        </p:tav>
                                        <p:tav tm="100000">
                                          <p:val>
                                            <p:strVal val="#ppt_x"/>
                                          </p:val>
                                        </p:tav>
                                      </p:tavLst>
                                    </p:anim>
                                    <p:anim calcmode="lin" valueType="num">
                                      <p:cBhvr additive="base">
                                        <p:cTn id="30" dur="500" fill="hold"/>
                                        <p:tgtEl>
                                          <p:spTgt spid="6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65"/>
                                        </p:tgtEl>
                                        <p:attrNameLst>
                                          <p:attrName>style.visibility</p:attrName>
                                        </p:attrNameLst>
                                      </p:cBhvr>
                                      <p:to>
                                        <p:strVal val="visible"/>
                                      </p:to>
                                    </p:set>
                                    <p:anim calcmode="lin" valueType="num">
                                      <p:cBhvr additive="base">
                                        <p:cTn id="33" dur="500" fill="hold"/>
                                        <p:tgtEl>
                                          <p:spTgt spid="65"/>
                                        </p:tgtEl>
                                        <p:attrNameLst>
                                          <p:attrName>ppt_x</p:attrName>
                                        </p:attrNameLst>
                                      </p:cBhvr>
                                      <p:tavLst>
                                        <p:tav tm="0">
                                          <p:val>
                                            <p:strVal val="1+#ppt_w/2"/>
                                          </p:val>
                                        </p:tav>
                                        <p:tav tm="100000">
                                          <p:val>
                                            <p:strVal val="#ppt_x"/>
                                          </p:val>
                                        </p:tav>
                                      </p:tavLst>
                                    </p:anim>
                                    <p:anim calcmode="lin" valueType="num">
                                      <p:cBhvr additive="base">
                                        <p:cTn id="34" dur="500" fill="hold"/>
                                        <p:tgtEl>
                                          <p:spTgt spid="65"/>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0-#ppt_w/2"/>
                                          </p:val>
                                        </p:tav>
                                        <p:tav tm="100000">
                                          <p:val>
                                            <p:strVal val="#ppt_x"/>
                                          </p:val>
                                        </p:tav>
                                      </p:tavLst>
                                    </p:anim>
                                    <p:anim calcmode="lin" valueType="num">
                                      <p:cBhvr additive="base">
                                        <p:cTn id="3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4" grpId="0" animBg="1"/>
      <p:bldP spid="65" grpId="0" animBg="1"/>
      <p:bldP spid="66" grpId="0" animBg="1"/>
      <p:bldP spid="67"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4819987" y="1719767"/>
            <a:ext cx="6702088" cy="425694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2591" y="1792413"/>
            <a:ext cx="3641228" cy="2384101"/>
          </a:xfrm>
          <a:prstGeom prst="rect">
            <a:avLst/>
          </a:prstGeom>
        </p:spPr>
      </p:pic>
      <p:pic>
        <p:nvPicPr>
          <p:cNvPr id="112" name="图片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2995" y="4813908"/>
            <a:ext cx="1357802" cy="955424"/>
          </a:xfrm>
          <a:prstGeom prst="rect">
            <a:avLst/>
          </a:prstGeom>
        </p:spPr>
      </p:pic>
      <p:pic>
        <p:nvPicPr>
          <p:cNvPr id="113" name="图片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592" y="4815749"/>
            <a:ext cx="1351683" cy="957281"/>
          </a:xfrm>
          <a:prstGeom prst="rect">
            <a:avLst/>
          </a:prstGeom>
        </p:spPr>
      </p:pic>
      <p:sp>
        <p:nvSpPr>
          <p:cNvPr id="114" name="矩形 113"/>
          <p:cNvSpPr/>
          <p:nvPr/>
        </p:nvSpPr>
        <p:spPr>
          <a:xfrm>
            <a:off x="717630" y="4810185"/>
            <a:ext cx="1363919" cy="9628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pic>
        <p:nvPicPr>
          <p:cNvPr id="111" name="图片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0797" y="2749812"/>
            <a:ext cx="4410646" cy="3730958"/>
          </a:xfrm>
          <a:prstGeom prst="rect">
            <a:avLst/>
          </a:prstGeom>
        </p:spPr>
      </p:pic>
      <p:sp>
        <p:nvSpPr>
          <p:cNvPr id="110" name="TextBox 109"/>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发展战略</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7" name="等腰三角形 11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11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19" name="组合 118"/>
          <p:cNvGrpSpPr/>
          <p:nvPr/>
        </p:nvGrpSpPr>
        <p:grpSpPr>
          <a:xfrm>
            <a:off x="-1" y="298578"/>
            <a:ext cx="2453610" cy="443618"/>
            <a:chOff x="-1" y="298578"/>
            <a:chExt cx="2453610" cy="443618"/>
          </a:xfrm>
        </p:grpSpPr>
        <p:sp>
          <p:nvSpPr>
            <p:cNvPr id="120" name="矩形 11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1" y="648122"/>
              <a:ext cx="2453610" cy="94074"/>
              <a:chOff x="-1" y="648122"/>
              <a:chExt cx="2453610" cy="94074"/>
            </a:xfrm>
          </p:grpSpPr>
          <p:cxnSp>
            <p:nvCxnSpPr>
              <p:cNvPr id="122" name="直接连接符 12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4" name="TextBox 123"/>
          <p:cNvSpPr txBox="1"/>
          <p:nvPr/>
        </p:nvSpPr>
        <p:spPr>
          <a:xfrm>
            <a:off x="648935" y="1679981"/>
            <a:ext cx="3815958" cy="106983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5" name="TextBox 124"/>
          <p:cNvSpPr txBox="1"/>
          <p:nvPr/>
        </p:nvSpPr>
        <p:spPr>
          <a:xfrm>
            <a:off x="648935" y="2818651"/>
            <a:ext cx="3239894" cy="1839272"/>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000">
        <p:checker dir="vert"/>
      </p:transition>
    </mc:Choice>
    <mc:Fallback>
      <p:transition spd="slow" advTm="5000">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17"/>
                                        </p:tgtEl>
                                        <p:attrNameLst>
                                          <p:attrName>style.visibility</p:attrName>
                                        </p:attrNameLst>
                                      </p:cBhvr>
                                      <p:to>
                                        <p:strVal val="visible"/>
                                      </p:to>
                                    </p:set>
                                    <p:animEffect transition="in" filter="wipe(left)">
                                      <p:cBhvr>
                                        <p:cTn id="13" dur="500"/>
                                        <p:tgtEl>
                                          <p:spTgt spid="11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18"/>
                                        </p:tgtEl>
                                        <p:attrNameLst>
                                          <p:attrName>style.visibility</p:attrName>
                                        </p:attrNameLst>
                                      </p:cBhvr>
                                      <p:to>
                                        <p:strVal val="visible"/>
                                      </p:to>
                                    </p:set>
                                    <p:animEffect transition="in" filter="wipe(left)">
                                      <p:cBhvr>
                                        <p:cTn id="16" dur="500"/>
                                        <p:tgtEl>
                                          <p:spTgt spid="118"/>
                                        </p:tgtEl>
                                      </p:cBhvr>
                                    </p:animEffect>
                                  </p:childTnLst>
                                </p:cTn>
                              </p:par>
                              <p:par>
                                <p:cTn id="17" presetID="49" presetClass="entr" presetSubtype="0" decel="100000" fill="hold" grpId="0" nodeType="withEffect">
                                  <p:stCondLst>
                                    <p:cond delay="70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700" fill="hold"/>
                                        <p:tgtEl>
                                          <p:spTgt spid="114"/>
                                        </p:tgtEl>
                                        <p:attrNameLst>
                                          <p:attrName>ppt_w</p:attrName>
                                        </p:attrNameLst>
                                      </p:cBhvr>
                                      <p:tavLst>
                                        <p:tav tm="0">
                                          <p:val>
                                            <p:fltVal val="0"/>
                                          </p:val>
                                        </p:tav>
                                        <p:tav tm="100000">
                                          <p:val>
                                            <p:strVal val="#ppt_w"/>
                                          </p:val>
                                        </p:tav>
                                      </p:tavLst>
                                    </p:anim>
                                    <p:anim calcmode="lin" valueType="num">
                                      <p:cBhvr>
                                        <p:cTn id="20" dur="700" fill="hold"/>
                                        <p:tgtEl>
                                          <p:spTgt spid="114"/>
                                        </p:tgtEl>
                                        <p:attrNameLst>
                                          <p:attrName>ppt_h</p:attrName>
                                        </p:attrNameLst>
                                      </p:cBhvr>
                                      <p:tavLst>
                                        <p:tav tm="0">
                                          <p:val>
                                            <p:fltVal val="0"/>
                                          </p:val>
                                        </p:tav>
                                        <p:tav tm="100000">
                                          <p:val>
                                            <p:strVal val="#ppt_h"/>
                                          </p:val>
                                        </p:tav>
                                      </p:tavLst>
                                    </p:anim>
                                    <p:anim calcmode="lin" valueType="num">
                                      <p:cBhvr>
                                        <p:cTn id="21" dur="700" fill="hold"/>
                                        <p:tgtEl>
                                          <p:spTgt spid="114"/>
                                        </p:tgtEl>
                                        <p:attrNameLst>
                                          <p:attrName>style.rotation</p:attrName>
                                        </p:attrNameLst>
                                      </p:cBhvr>
                                      <p:tavLst>
                                        <p:tav tm="0">
                                          <p:val>
                                            <p:fltVal val="360"/>
                                          </p:val>
                                        </p:tav>
                                        <p:tav tm="100000">
                                          <p:val>
                                            <p:fltVal val="0"/>
                                          </p:val>
                                        </p:tav>
                                      </p:tavLst>
                                    </p:anim>
                                    <p:animEffect transition="in" filter="fade">
                                      <p:cBhvr>
                                        <p:cTn id="22" dur="700"/>
                                        <p:tgtEl>
                                          <p:spTgt spid="114"/>
                                        </p:tgtEl>
                                      </p:cBhvr>
                                    </p:animEffect>
                                  </p:childTnLst>
                                </p:cTn>
                              </p:par>
                              <p:par>
                                <p:cTn id="23" presetID="10" presetClass="entr" presetSubtype="0" fill="hold" nodeType="withEffect">
                                  <p:stCondLst>
                                    <p:cond delay="140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37" presetClass="path" presetSubtype="0" accel="50000" decel="50000" fill="hold" grpId="1" nodeType="withEffect">
                                  <p:stCondLst>
                                    <p:cond delay="1400"/>
                                  </p:stCondLst>
                                  <p:childTnLst>
                                    <p:animMotion origin="layout" path="M 1.94444E-6 2.96296E-6 L 0.03455 0.04004 C 0.04201 0.04907 0.05278 0.05393 0.06423 0.05393 C 0.07708 0.05393 0.08732 0.04907 0.09479 0.04004 L 0.12969 2.96296E-6 " pathEditMode="relative" rAng="0" ptsTypes="FffFF">
                                      <p:cBhvr>
                                        <p:cTn id="27" dur="2000" fill="hold"/>
                                        <p:tgtEl>
                                          <p:spTgt spid="114"/>
                                        </p:tgtEl>
                                        <p:attrNameLst>
                                          <p:attrName>ppt_x</p:attrName>
                                          <p:attrName>ppt_y</p:attrName>
                                        </p:attrNameLst>
                                      </p:cBhvr>
                                      <p:rCtr x="6476" y="2685"/>
                                    </p:animMotion>
                                  </p:childTnLst>
                                </p:cTn>
                              </p:par>
                              <p:par>
                                <p:cTn id="28" presetID="25" presetClass="exit" presetSubtype="0" fill="hold" grpId="2" nodeType="withEffect">
                                  <p:stCondLst>
                                    <p:cond delay="3600"/>
                                  </p:stCondLst>
                                  <p:childTnLst>
                                    <p:animEffect transition="out" filter="fade">
                                      <p:cBhvr>
                                        <p:cTn id="29" dur="1400" accel="50000">
                                          <p:stCondLst>
                                            <p:cond delay="0"/>
                                          </p:stCondLst>
                                        </p:cTn>
                                        <p:tgtEl>
                                          <p:spTgt spid="114"/>
                                        </p:tgtEl>
                                      </p:cBhvr>
                                    </p:animEffect>
                                    <p:anim calcmode="lin" valueType="num">
                                      <p:cBhvr>
                                        <p:cTn id="30" dur="700" accel="50000">
                                          <p:stCondLst>
                                            <p:cond delay="0"/>
                                          </p:stCondLst>
                                        </p:cTn>
                                        <p:tgtEl>
                                          <p:spTgt spid="114"/>
                                        </p:tgtEl>
                                        <p:attrNameLst>
                                          <p:attrName>ppt_y</p:attrName>
                                        </p:attrNameLst>
                                      </p:cBhvr>
                                      <p:tavLst>
                                        <p:tav tm="0">
                                          <p:val>
                                            <p:strVal val="ppt_y"/>
                                          </p:val>
                                        </p:tav>
                                        <p:tav tm="100000">
                                          <p:val>
                                            <p:strVal val="ppt_y+.1"/>
                                          </p:val>
                                        </p:tav>
                                      </p:tavLst>
                                    </p:anim>
                                    <p:anim calcmode="lin" valueType="num">
                                      <p:cBhvr>
                                        <p:cTn id="31" dur="700" decel="50000">
                                          <p:stCondLst>
                                            <p:cond delay="700"/>
                                          </p:stCondLst>
                                        </p:cTn>
                                        <p:tgtEl>
                                          <p:spTgt spid="114"/>
                                        </p:tgtEl>
                                        <p:attrNameLst>
                                          <p:attrName>ppt_y</p:attrName>
                                        </p:attrNameLst>
                                      </p:cBhvr>
                                      <p:tavLst>
                                        <p:tav tm="0">
                                          <p:val>
                                            <p:strVal val="ppt_y"/>
                                          </p:val>
                                        </p:tav>
                                        <p:tav tm="100000">
                                          <p:val>
                                            <p:strVal val="ppt_y-.1"/>
                                          </p:val>
                                        </p:tav>
                                      </p:tavLst>
                                    </p:anim>
                                    <p:anim calcmode="lin" valueType="num">
                                      <p:cBhvr>
                                        <p:cTn id="32" dur="700" accel="50000">
                                          <p:stCondLst>
                                            <p:cond delay="700"/>
                                          </p:stCondLst>
                                        </p:cTn>
                                        <p:tgtEl>
                                          <p:spTgt spid="114"/>
                                        </p:tgtEl>
                                        <p:attrNameLst>
                                          <p:attrName>ppt_x</p:attrName>
                                        </p:attrNameLst>
                                      </p:cBhvr>
                                      <p:tavLst>
                                        <p:tav tm="0">
                                          <p:val>
                                            <p:strVal val="ppt_x"/>
                                          </p:val>
                                        </p:tav>
                                        <p:tav tm="100000">
                                          <p:val>
                                            <p:strVal val="ppt_x+.4"/>
                                          </p:val>
                                        </p:tav>
                                      </p:tavLst>
                                    </p:anim>
                                    <p:anim calcmode="lin" valueType="num">
                                      <p:cBhvr>
                                        <p:cTn id="33" dur="1400"/>
                                        <p:tgtEl>
                                          <p:spTgt spid="114"/>
                                        </p:tgtEl>
                                        <p:attrNameLst>
                                          <p:attrName>ppt_h</p:attrName>
                                        </p:attrNameLst>
                                      </p:cBhvr>
                                      <p:tavLst>
                                        <p:tav tm="0">
                                          <p:val>
                                            <p:strVal val="ppt_h"/>
                                          </p:val>
                                        </p:tav>
                                        <p:tav tm="100000">
                                          <p:val>
                                            <p:strVal val="ppt_h"/>
                                          </p:val>
                                        </p:tav>
                                      </p:tavLst>
                                    </p:anim>
                                    <p:anim calcmode="lin" valueType="num">
                                      <p:cBhvr>
                                        <p:cTn id="34" dur="700" accel="50000">
                                          <p:stCondLst>
                                            <p:cond delay="0"/>
                                          </p:stCondLst>
                                        </p:cTn>
                                        <p:tgtEl>
                                          <p:spTgt spid="114"/>
                                        </p:tgtEl>
                                        <p:attrNameLst>
                                          <p:attrName>ppt_w</p:attrName>
                                        </p:attrNameLst>
                                      </p:cBhvr>
                                      <p:tavLst>
                                        <p:tav tm="0">
                                          <p:val>
                                            <p:strVal val="ppt_w"/>
                                          </p:val>
                                        </p:tav>
                                        <p:tav tm="100000">
                                          <p:val>
                                            <p:strVal val="ppt_w*.05"/>
                                          </p:val>
                                        </p:tav>
                                      </p:tavLst>
                                    </p:anim>
                                    <p:anim calcmode="lin" valueType="num">
                                      <p:cBhvr>
                                        <p:cTn id="35" dur="700" decel="50000">
                                          <p:stCondLst>
                                            <p:cond delay="700"/>
                                          </p:stCondLst>
                                        </p:cTn>
                                        <p:tgtEl>
                                          <p:spTgt spid="114"/>
                                        </p:tgtEl>
                                        <p:attrNameLst>
                                          <p:attrName>ppt_w</p:attrName>
                                        </p:attrNameLst>
                                      </p:cBhvr>
                                      <p:tavLst>
                                        <p:tav tm="0">
                                          <p:val>
                                            <p:strVal val="ppt_w"/>
                                          </p:val>
                                        </p:tav>
                                        <p:tav tm="100000">
                                          <p:val>
                                            <p:strVal val="ppt_w/.05"/>
                                          </p:val>
                                        </p:tav>
                                      </p:tavLst>
                                    </p:anim>
                                    <p:anim calcmode="lin" valueType="num">
                                      <p:cBhvr>
                                        <p:cTn id="36" dur="700" accel="50000">
                                          <p:stCondLst>
                                            <p:cond delay="700"/>
                                          </p:stCondLst>
                                        </p:cTn>
                                        <p:tgtEl>
                                          <p:spTgt spid="114"/>
                                        </p:tgtEl>
                                        <p:attrNameLst>
                                          <p:attrName>style.rotation</p:attrName>
                                        </p:attrNameLst>
                                      </p:cBhvr>
                                      <p:tavLst>
                                        <p:tav tm="0">
                                          <p:val>
                                            <p:fltVal val="0"/>
                                          </p:val>
                                        </p:tav>
                                        <p:tav tm="100000">
                                          <p:val>
                                            <p:fltVal val="-90"/>
                                          </p:val>
                                        </p:tav>
                                      </p:tavLst>
                                    </p:anim>
                                    <p:set>
                                      <p:cBhvr>
                                        <p:cTn id="37" dur="1" fill="hold">
                                          <p:stCondLst>
                                            <p:cond delay="1399"/>
                                          </p:stCondLst>
                                        </p:cTn>
                                        <p:tgtEl>
                                          <p:spTgt spid="114"/>
                                        </p:tgtEl>
                                        <p:attrNameLst>
                                          <p:attrName>style.visibility</p:attrName>
                                        </p:attrNameLst>
                                      </p:cBhvr>
                                      <p:to>
                                        <p:strVal val="hidden"/>
                                      </p:to>
                                    </p:set>
                                  </p:childTnLst>
                                </p:cTn>
                              </p:par>
                              <p:par>
                                <p:cTn id="38" presetID="10" presetClass="entr" presetSubtype="0" fill="hold" nodeType="withEffect">
                                  <p:stCondLst>
                                    <p:cond delay="360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47" presetClass="entr" presetSubtype="0" fill="hold" nodeType="withEffect">
                                  <p:stCondLst>
                                    <p:cond delay="20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anim calcmode="lin" valueType="num">
                                      <p:cBhvr>
                                        <p:cTn id="47" dur="1000" fill="hold"/>
                                        <p:tgtEl>
                                          <p:spTgt spid="3"/>
                                        </p:tgtEl>
                                        <p:attrNameLst>
                                          <p:attrName>ppt_x</p:attrName>
                                        </p:attrNameLst>
                                      </p:cBhvr>
                                      <p:tavLst>
                                        <p:tav tm="0">
                                          <p:val>
                                            <p:strVal val="#ppt_x"/>
                                          </p:val>
                                        </p:tav>
                                        <p:tav tm="100000">
                                          <p:val>
                                            <p:strVal val="#ppt_x"/>
                                          </p:val>
                                        </p:tav>
                                      </p:tavLst>
                                    </p:anim>
                                    <p:anim calcmode="lin" valueType="num">
                                      <p:cBhvr>
                                        <p:cTn id="48" dur="1000" fill="hold"/>
                                        <p:tgtEl>
                                          <p:spTgt spid="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200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1000"/>
                                        <p:tgtEl>
                                          <p:spTgt spid="111"/>
                                        </p:tgtEl>
                                      </p:cBhvr>
                                    </p:animEffect>
                                    <p:anim calcmode="lin" valueType="num">
                                      <p:cBhvr>
                                        <p:cTn id="52" dur="1000" fill="hold"/>
                                        <p:tgtEl>
                                          <p:spTgt spid="111"/>
                                        </p:tgtEl>
                                        <p:attrNameLst>
                                          <p:attrName>ppt_x</p:attrName>
                                        </p:attrNameLst>
                                      </p:cBhvr>
                                      <p:tavLst>
                                        <p:tav tm="0">
                                          <p:val>
                                            <p:strVal val="#ppt_x"/>
                                          </p:val>
                                        </p:tav>
                                        <p:tav tm="100000">
                                          <p:val>
                                            <p:strVal val="#ppt_x"/>
                                          </p:val>
                                        </p:tav>
                                      </p:tavLst>
                                    </p:anim>
                                    <p:anim calcmode="lin" valueType="num">
                                      <p:cBhvr>
                                        <p:cTn id="53" dur="1000" fill="hold"/>
                                        <p:tgtEl>
                                          <p:spTgt spid="111"/>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800"/>
                                  </p:stCondLst>
                                  <p:iterate type="lt">
                                    <p:tmPct val="228"/>
                                  </p:iterate>
                                  <p:childTnLst>
                                    <p:set>
                                      <p:cBhvr>
                                        <p:cTn id="55" dur="1" fill="hold">
                                          <p:stCondLst>
                                            <p:cond delay="0"/>
                                          </p:stCondLst>
                                        </p:cTn>
                                        <p:tgtEl>
                                          <p:spTgt spid="124"/>
                                        </p:tgtEl>
                                        <p:attrNameLst>
                                          <p:attrName>style.visibility</p:attrName>
                                        </p:attrNameLst>
                                      </p:cBhvr>
                                      <p:to>
                                        <p:strVal val="visible"/>
                                      </p:to>
                                    </p:set>
                                    <p:animEffect transition="in" filter="fade">
                                      <p:cBhvr>
                                        <p:cTn id="56" dur="1200"/>
                                        <p:tgtEl>
                                          <p:spTgt spid="124"/>
                                        </p:tgtEl>
                                      </p:cBhvr>
                                    </p:animEffect>
                                  </p:childTnLst>
                                </p:cTn>
                              </p:par>
                              <p:par>
                                <p:cTn id="57" presetID="10" presetClass="entr" presetSubtype="0" fill="hold" grpId="0" nodeType="withEffect">
                                  <p:stCondLst>
                                    <p:cond delay="800"/>
                                  </p:stCondLst>
                                  <p:iterate type="lt">
                                    <p:tmPct val="228"/>
                                  </p:iterate>
                                  <p:childTnLst>
                                    <p:set>
                                      <p:cBhvr>
                                        <p:cTn id="58" dur="1" fill="hold">
                                          <p:stCondLst>
                                            <p:cond delay="0"/>
                                          </p:stCondLst>
                                        </p:cTn>
                                        <p:tgtEl>
                                          <p:spTgt spid="125"/>
                                        </p:tgtEl>
                                        <p:attrNameLst>
                                          <p:attrName>style.visibility</p:attrName>
                                        </p:attrNameLst>
                                      </p:cBhvr>
                                      <p:to>
                                        <p:strVal val="visible"/>
                                      </p:to>
                                    </p:set>
                                    <p:animEffect transition="in" filter="fade">
                                      <p:cBhvr>
                                        <p:cTn id="59"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P spid="114" grpId="2" animBg="1"/>
      <p:bldP spid="110" grpId="0"/>
      <p:bldP spid="117" grpId="0" animBg="1"/>
      <p:bldP spid="118" grpId="0"/>
      <p:bldP spid="124" grpId="0"/>
      <p:bldP spid="1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7408145" y="1800250"/>
            <a:ext cx="3609476" cy="3510932"/>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9" name="椭圆 18"/>
          <p:cNvSpPr/>
          <p:nvPr/>
        </p:nvSpPr>
        <p:spPr>
          <a:xfrm>
            <a:off x="7324759" y="2114455"/>
            <a:ext cx="2963428" cy="288252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0" name="TextBox 19"/>
          <p:cNvSpPr txBox="1"/>
          <p:nvPr/>
        </p:nvSpPr>
        <p:spPr>
          <a:xfrm>
            <a:off x="4117988" y="2366977"/>
            <a:ext cx="1891679" cy="330475"/>
          </a:xfrm>
          <a:prstGeom prst="rect">
            <a:avLst/>
          </a:prstGeom>
          <a:noFill/>
        </p:spPr>
        <p:txBody>
          <a:bodyPr wrap="square" rtlCol="0">
            <a:spAutoFit/>
          </a:bodyPr>
          <a:lstStyle/>
          <a:p>
            <a:pPr>
              <a:lnSpc>
                <a:spcPts val="2000"/>
              </a:lnSpc>
            </a:pPr>
            <a:r>
              <a:rPr lang="zh-CN" altLang="en-US" sz="15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500" b="1" spc="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4605511" y="3353799"/>
            <a:ext cx="2052228" cy="330475"/>
          </a:xfrm>
          <a:prstGeom prst="rect">
            <a:avLst/>
          </a:prstGeom>
          <a:noFill/>
        </p:spPr>
        <p:txBody>
          <a:bodyPr wrap="square" rtlCol="0">
            <a:spAutoFit/>
          </a:bodyPr>
          <a:lstStyle/>
          <a:p>
            <a:pPr>
              <a:lnSpc>
                <a:spcPts val="2000"/>
              </a:lnSpc>
            </a:pPr>
            <a:r>
              <a:rPr lang="zh-CN" altLang="en-US" sz="15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500" b="1" spc="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152311" y="4130301"/>
            <a:ext cx="2217396" cy="330475"/>
          </a:xfrm>
          <a:prstGeom prst="rect">
            <a:avLst/>
          </a:prstGeom>
          <a:noFill/>
        </p:spPr>
        <p:txBody>
          <a:bodyPr wrap="square" rtlCol="0">
            <a:spAutoFit/>
          </a:bodyPr>
          <a:lstStyle/>
          <a:p>
            <a:pPr>
              <a:lnSpc>
                <a:spcPts val="2000"/>
              </a:lnSpc>
            </a:pPr>
            <a:r>
              <a:rPr lang="zh-CN" altLang="en-US" sz="15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500" b="1" spc="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椭圆 26"/>
          <p:cNvSpPr/>
          <p:nvPr/>
        </p:nvSpPr>
        <p:spPr>
          <a:xfrm>
            <a:off x="3240757" y="2330101"/>
            <a:ext cx="759942" cy="73919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2500" spc="100" dirty="0" smtClean="0">
                <a:solidFill>
                  <a:schemeClr val="tx1">
                    <a:lumMod val="95000"/>
                    <a:lumOff val="5000"/>
                  </a:schemeClr>
                </a:solidFill>
                <a:latin typeface="Impact" panose="020B0806030902050204" pitchFamily="34" charset="0"/>
                <a:ea typeface="微软雅黑" panose="020B0503020204020204" pitchFamily="34" charset="-122"/>
              </a:rPr>
              <a:t>A</a:t>
            </a:r>
            <a:endParaRPr lang="zh-CN" altLang="en-US" sz="25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28" name="TextBox 27"/>
          <p:cNvSpPr txBox="1"/>
          <p:nvPr/>
        </p:nvSpPr>
        <p:spPr>
          <a:xfrm>
            <a:off x="4117988" y="2684892"/>
            <a:ext cx="3112417" cy="425758"/>
          </a:xfrm>
          <a:prstGeom prst="rect">
            <a:avLst/>
          </a:prstGeom>
          <a:noFill/>
        </p:spPr>
        <p:txBody>
          <a:bodyPr wrap="square" rtlCol="0">
            <a:spAutoFit/>
          </a:bodyPr>
          <a:lstStyle/>
          <a:p>
            <a:pPr>
              <a:lnSpc>
                <a:spcPts val="1300"/>
              </a:lnSpc>
            </a:pPr>
            <a:r>
              <a:rPr lang="zh-CN" altLang="en-US" sz="1000" spc="200" dirty="0" smtClean="0">
                <a:solidFill>
                  <a:schemeClr val="tx1">
                    <a:lumMod val="50000"/>
                    <a:lumOff val="50000"/>
                  </a:schemeClr>
                </a:solidFill>
                <a:latin typeface="微软雅黑" panose="020B0503020204020204" pitchFamily="34" charset="-122"/>
                <a:ea typeface="微软雅黑" panose="020B0503020204020204" pitchFamily="34" charset="-122"/>
              </a:rPr>
              <a:t>     点</a:t>
            </a:r>
            <a:r>
              <a:rPr lang="zh-CN" altLang="en-US" sz="1000" spc="200" dirty="0">
                <a:solidFill>
                  <a:schemeClr val="tx1">
                    <a:lumMod val="50000"/>
                    <a:lumOff val="50000"/>
                  </a:schemeClr>
                </a:solidFill>
                <a:latin typeface="微软雅黑" panose="020B0503020204020204" pitchFamily="34" charset="-122"/>
                <a:ea typeface="微软雅黑" panose="020B0503020204020204" pitchFamily="34" charset="-122"/>
              </a:rPr>
              <a:t>此添加文本点此添加文本点此添加文本点此添加文本点此添加</a:t>
            </a:r>
            <a:r>
              <a:rPr lang="zh-CN" altLang="en-US" sz="1000" spc="2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spc="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3704951" y="3247091"/>
            <a:ext cx="759942" cy="73919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2500" spc="100" dirty="0" smtClean="0">
                <a:solidFill>
                  <a:schemeClr val="tx1">
                    <a:lumMod val="95000"/>
                    <a:lumOff val="5000"/>
                  </a:schemeClr>
                </a:solidFill>
                <a:latin typeface="Impact" panose="020B0806030902050204" pitchFamily="34" charset="0"/>
                <a:ea typeface="微软雅黑" panose="020B0503020204020204" pitchFamily="34" charset="-122"/>
              </a:rPr>
              <a:t>B</a:t>
            </a:r>
            <a:endParaRPr lang="zh-CN" altLang="en-US" sz="25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30" name="TextBox 29"/>
          <p:cNvSpPr txBox="1"/>
          <p:nvPr/>
        </p:nvSpPr>
        <p:spPr>
          <a:xfrm>
            <a:off x="4606651" y="3655232"/>
            <a:ext cx="2051088" cy="259045"/>
          </a:xfrm>
          <a:prstGeom prst="rect">
            <a:avLst/>
          </a:prstGeom>
          <a:noFill/>
        </p:spPr>
        <p:txBody>
          <a:bodyPr wrap="square" rtlCol="0">
            <a:spAutoFit/>
          </a:bodyPr>
          <a:lstStyle/>
          <a:p>
            <a:pPr>
              <a:lnSpc>
                <a:spcPts val="1300"/>
              </a:lnSpc>
            </a:pPr>
            <a:r>
              <a:rPr lang="zh-CN" altLang="en-US" sz="1000" spc="200" dirty="0" smtClean="0">
                <a:solidFill>
                  <a:schemeClr val="tx1">
                    <a:lumMod val="50000"/>
                    <a:lumOff val="50000"/>
                  </a:schemeClr>
                </a:solidFill>
                <a:latin typeface="微软雅黑" panose="020B0503020204020204" pitchFamily="34" charset="-122"/>
                <a:ea typeface="微软雅黑" panose="020B0503020204020204" pitchFamily="34" charset="-122"/>
              </a:rPr>
              <a:t>点</a:t>
            </a:r>
            <a:r>
              <a:rPr lang="zh-CN" altLang="en-US" sz="1000" spc="200" dirty="0">
                <a:solidFill>
                  <a:schemeClr val="tx1">
                    <a:lumMod val="50000"/>
                    <a:lumOff val="50000"/>
                  </a:schemeClr>
                </a:solidFill>
                <a:latin typeface="微软雅黑" panose="020B0503020204020204" pitchFamily="34" charset="-122"/>
                <a:ea typeface="微软雅黑" panose="020B0503020204020204" pitchFamily="34" charset="-122"/>
              </a:rPr>
              <a:t>此添加文本点此添加</a:t>
            </a:r>
            <a:r>
              <a:rPr lang="zh-CN" altLang="en-US" sz="1000" spc="2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spc="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椭圆 30"/>
          <p:cNvSpPr/>
          <p:nvPr/>
        </p:nvSpPr>
        <p:spPr>
          <a:xfrm>
            <a:off x="3240757" y="4130301"/>
            <a:ext cx="759942" cy="73919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2500" spc="100" dirty="0" smtClean="0">
                <a:solidFill>
                  <a:schemeClr val="tx1">
                    <a:lumMod val="95000"/>
                    <a:lumOff val="5000"/>
                  </a:schemeClr>
                </a:solidFill>
                <a:latin typeface="Impact" panose="020B0806030902050204" pitchFamily="34" charset="0"/>
                <a:ea typeface="微软雅黑" panose="020B0503020204020204" pitchFamily="34" charset="-122"/>
              </a:rPr>
              <a:t>C</a:t>
            </a:r>
            <a:endParaRPr lang="zh-CN" altLang="en-US" sz="25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32" name="TextBox 31"/>
          <p:cNvSpPr txBox="1"/>
          <p:nvPr/>
        </p:nvSpPr>
        <p:spPr>
          <a:xfrm>
            <a:off x="4160788" y="4475240"/>
            <a:ext cx="3112417" cy="425758"/>
          </a:xfrm>
          <a:prstGeom prst="rect">
            <a:avLst/>
          </a:prstGeom>
          <a:noFill/>
        </p:spPr>
        <p:txBody>
          <a:bodyPr wrap="square" rtlCol="0">
            <a:spAutoFit/>
          </a:bodyPr>
          <a:lstStyle/>
          <a:p>
            <a:pPr>
              <a:lnSpc>
                <a:spcPts val="1300"/>
              </a:lnSpc>
            </a:pPr>
            <a:r>
              <a:rPr lang="zh-CN" altLang="en-US" sz="1000" spc="200" dirty="0" smtClean="0">
                <a:solidFill>
                  <a:schemeClr val="tx1">
                    <a:lumMod val="50000"/>
                    <a:lumOff val="50000"/>
                  </a:schemeClr>
                </a:solidFill>
                <a:latin typeface="微软雅黑" panose="020B0503020204020204" pitchFamily="34" charset="-122"/>
                <a:ea typeface="微软雅黑" panose="020B0503020204020204" pitchFamily="34" charset="-122"/>
              </a:rPr>
              <a:t>     点</a:t>
            </a:r>
            <a:r>
              <a:rPr lang="zh-CN" altLang="en-US" sz="1000" spc="200" dirty="0">
                <a:solidFill>
                  <a:schemeClr val="tx1">
                    <a:lumMod val="50000"/>
                    <a:lumOff val="50000"/>
                  </a:schemeClr>
                </a:solidFill>
                <a:latin typeface="微软雅黑" panose="020B0503020204020204" pitchFamily="34" charset="-122"/>
                <a:ea typeface="微软雅黑" panose="020B0503020204020204" pitchFamily="34" charset="-122"/>
              </a:rPr>
              <a:t>此添加文本点此添加文本点此添加文本点此添加文本点此添加</a:t>
            </a:r>
            <a:r>
              <a:rPr lang="zh-CN" altLang="en-US" sz="1000" spc="2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spc="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TextBox 34"/>
          <p:cNvSpPr txBox="1">
            <a:spLocks noChangeArrowheads="1"/>
          </p:cNvSpPr>
          <p:nvPr/>
        </p:nvSpPr>
        <p:spPr bwMode="auto">
          <a:xfrm>
            <a:off x="576461" y="2304306"/>
            <a:ext cx="2550148" cy="275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300" b="1" spc="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文字信文字信文字信信息文字信文字信文字信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信信息文字信文字信文字信信息文字信文字信文字信信息文字信文字信息文字信文字信文字信信息文字信文字信文字信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十年规划</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等腰三角形 34"/>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37" name="组合 36"/>
          <p:cNvGrpSpPr/>
          <p:nvPr/>
        </p:nvGrpSpPr>
        <p:grpSpPr>
          <a:xfrm>
            <a:off x="-1" y="298578"/>
            <a:ext cx="2453610" cy="443618"/>
            <a:chOff x="-1" y="298578"/>
            <a:chExt cx="2453610" cy="443618"/>
          </a:xfrm>
        </p:grpSpPr>
        <p:sp>
          <p:nvSpPr>
            <p:cNvPr id="38" name="矩形 37"/>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1" y="648122"/>
              <a:ext cx="2453610" cy="94074"/>
              <a:chOff x="-1" y="648122"/>
              <a:chExt cx="2453610" cy="94074"/>
            </a:xfrm>
          </p:grpSpPr>
          <p:cxnSp>
            <p:nvCxnSpPr>
              <p:cNvPr id="40" name="直接连接符 39"/>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3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par>
                                <p:cTn id="17" presetID="2" presetClass="entr" presetSubtype="4" fill="hold" grpId="0" nodeType="withEffect">
                                  <p:stCondLst>
                                    <p:cond delay="7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7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100" fill="hold"/>
                                        <p:tgtEl>
                                          <p:spTgt spid="18"/>
                                        </p:tgtEl>
                                        <p:attrNameLst>
                                          <p:attrName>ppt_x</p:attrName>
                                        </p:attrNameLst>
                                      </p:cBhvr>
                                      <p:tavLst>
                                        <p:tav tm="0">
                                          <p:val>
                                            <p:strVal val="0-#ppt_w/2"/>
                                          </p:val>
                                        </p:tav>
                                        <p:tav tm="100000">
                                          <p:val>
                                            <p:strVal val="#ppt_x"/>
                                          </p:val>
                                        </p:tav>
                                      </p:tavLst>
                                    </p:anim>
                                    <p:anim calcmode="lin" valueType="num">
                                      <p:cBhvr additive="base">
                                        <p:cTn id="24" dur="1100" fill="hold"/>
                                        <p:tgtEl>
                                          <p:spTgt spid="18"/>
                                        </p:tgtEl>
                                        <p:attrNameLst>
                                          <p:attrName>ppt_y</p:attrName>
                                        </p:attrNameLst>
                                      </p:cBhvr>
                                      <p:tavLst>
                                        <p:tav tm="0">
                                          <p:val>
                                            <p:strVal val="#ppt_y"/>
                                          </p:val>
                                        </p:tav>
                                        <p:tav tm="100000">
                                          <p:val>
                                            <p:strVal val="#ppt_y"/>
                                          </p:val>
                                        </p:tav>
                                      </p:tavLst>
                                    </p:anim>
                                  </p:childTnLst>
                                </p:cTn>
                              </p:par>
                              <p:par>
                                <p:cTn id="25" presetID="53" presetClass="entr" presetSubtype="528" fill="hold" grpId="0" nodeType="withEffect">
                                  <p:stCondLst>
                                    <p:cond delay="11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anim calcmode="lin" valueType="num">
                                      <p:cBhvr>
                                        <p:cTn id="30" dur="500" fill="hold"/>
                                        <p:tgtEl>
                                          <p:spTgt spid="27"/>
                                        </p:tgtEl>
                                        <p:attrNameLst>
                                          <p:attrName>ppt_x</p:attrName>
                                        </p:attrNameLst>
                                      </p:cBhvr>
                                      <p:tavLst>
                                        <p:tav tm="0">
                                          <p:val>
                                            <p:fltVal val="0.5"/>
                                          </p:val>
                                        </p:tav>
                                        <p:tav tm="100000">
                                          <p:val>
                                            <p:strVal val="#ppt_x"/>
                                          </p:val>
                                        </p:tav>
                                      </p:tavLst>
                                    </p:anim>
                                    <p:anim calcmode="lin" valueType="num">
                                      <p:cBhvr>
                                        <p:cTn id="31" dur="500" fill="hold"/>
                                        <p:tgtEl>
                                          <p:spTgt spid="27"/>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11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anim calcmode="lin" valueType="num">
                                      <p:cBhvr>
                                        <p:cTn id="37" dur="500" fill="hold"/>
                                        <p:tgtEl>
                                          <p:spTgt spid="29"/>
                                        </p:tgtEl>
                                        <p:attrNameLst>
                                          <p:attrName>ppt_x</p:attrName>
                                        </p:attrNameLst>
                                      </p:cBhvr>
                                      <p:tavLst>
                                        <p:tav tm="0">
                                          <p:val>
                                            <p:fltVal val="0.5"/>
                                          </p:val>
                                        </p:tav>
                                        <p:tav tm="100000">
                                          <p:val>
                                            <p:strVal val="#ppt_x"/>
                                          </p:val>
                                        </p:tav>
                                      </p:tavLst>
                                    </p:anim>
                                    <p:anim calcmode="lin" valueType="num">
                                      <p:cBhvr>
                                        <p:cTn id="38" dur="500" fill="hold"/>
                                        <p:tgtEl>
                                          <p:spTgt spid="29"/>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110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anim calcmode="lin" valueType="num">
                                      <p:cBhvr>
                                        <p:cTn id="44" dur="500" fill="hold"/>
                                        <p:tgtEl>
                                          <p:spTgt spid="31"/>
                                        </p:tgtEl>
                                        <p:attrNameLst>
                                          <p:attrName>ppt_x</p:attrName>
                                        </p:attrNameLst>
                                      </p:cBhvr>
                                      <p:tavLst>
                                        <p:tav tm="0">
                                          <p:val>
                                            <p:fltVal val="0.5"/>
                                          </p:val>
                                        </p:tav>
                                        <p:tav tm="100000">
                                          <p:val>
                                            <p:strVal val="#ppt_x"/>
                                          </p:val>
                                        </p:tav>
                                      </p:tavLst>
                                    </p:anim>
                                    <p:anim calcmode="lin" valueType="num">
                                      <p:cBhvr>
                                        <p:cTn id="45" dur="500" fill="hold"/>
                                        <p:tgtEl>
                                          <p:spTgt spid="31"/>
                                        </p:tgtEl>
                                        <p:attrNameLst>
                                          <p:attrName>ppt_y</p:attrName>
                                        </p:attrNameLst>
                                      </p:cBhvr>
                                      <p:tavLst>
                                        <p:tav tm="0">
                                          <p:val>
                                            <p:fltVal val="0.5"/>
                                          </p:val>
                                        </p:tav>
                                        <p:tav tm="100000">
                                          <p:val>
                                            <p:strVal val="#ppt_y"/>
                                          </p:val>
                                        </p:tav>
                                      </p:tavLst>
                                    </p:anim>
                                  </p:childTnLst>
                                </p:cTn>
                              </p:par>
                              <p:par>
                                <p:cTn id="46" presetID="22" presetClass="entr" presetSubtype="8" fill="hold" grpId="0" nodeType="withEffect">
                                  <p:stCondLst>
                                    <p:cond delay="1400"/>
                                  </p:stCondLst>
                                  <p:childTnLst>
                                    <p:set>
                                      <p:cBhvr>
                                        <p:cTn id="47" dur="1" fill="hold">
                                          <p:stCondLst>
                                            <p:cond delay="0"/>
                                          </p:stCondLst>
                                        </p:cTn>
                                        <p:tgtEl>
                                          <p:spTgt spid="32"/>
                                        </p:tgtEl>
                                        <p:attrNameLst>
                                          <p:attrName>style.visibility</p:attrName>
                                        </p:attrNameLst>
                                      </p:cBhvr>
                                      <p:to>
                                        <p:strVal val="visible"/>
                                      </p:to>
                                    </p:set>
                                    <p:animEffect transition="in" filter="wipe(left)">
                                      <p:cBhvr>
                                        <p:cTn id="48" dur="500"/>
                                        <p:tgtEl>
                                          <p:spTgt spid="32"/>
                                        </p:tgtEl>
                                      </p:cBhvr>
                                    </p:animEffect>
                                  </p:childTnLst>
                                </p:cTn>
                              </p:par>
                              <p:par>
                                <p:cTn id="49" presetID="22" presetClass="entr" presetSubtype="8" fill="hold" grpId="0" nodeType="withEffect">
                                  <p:stCondLst>
                                    <p:cond delay="140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par>
                                <p:cTn id="52" presetID="22" presetClass="entr" presetSubtype="8" fill="hold" grpId="0" nodeType="withEffect">
                                  <p:stCondLst>
                                    <p:cond delay="140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par>
                                <p:cTn id="55" presetID="22" presetClass="entr" presetSubtype="8" fill="hold" grpId="0" nodeType="withEffect">
                                  <p:stCondLst>
                                    <p:cond delay="140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par>
                                <p:cTn id="58" presetID="22" presetClass="entr" presetSubtype="8" fill="hold" grpId="0" nodeType="withEffect">
                                  <p:stCondLst>
                                    <p:cond delay="140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grpId="0" nodeType="withEffect">
                                  <p:stCondLst>
                                    <p:cond delay="140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par>
                                <p:cTn id="64" presetID="10" presetClass="entr" presetSubtype="0" fill="hold" grpId="0" nodeType="withEffect">
                                  <p:stCondLst>
                                    <p:cond delay="14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5" grpId="0"/>
      <p:bldP spid="26" grpId="0"/>
      <p:bldP spid="27" grpId="0" animBg="1"/>
      <p:bldP spid="28" grpId="0"/>
      <p:bldP spid="29" grpId="0" animBg="1"/>
      <p:bldP spid="30" grpId="0"/>
      <p:bldP spid="31" grpId="0" animBg="1"/>
      <p:bldP spid="32" grpId="0"/>
      <p:bldP spid="33" grpId="0"/>
      <p:bldP spid="34" grpId="0"/>
      <p:bldP spid="35" grpId="0" animBg="1"/>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165074" y="864146"/>
            <a:ext cx="3843845" cy="5394100"/>
          </a:xfrm>
          <a:prstGeom prst="rect">
            <a:avLst/>
          </a:prstGeom>
        </p:spPr>
      </p:pic>
      <p:sp>
        <p:nvSpPr>
          <p:cNvPr id="13" name="矩形 12"/>
          <p:cNvSpPr/>
          <p:nvPr/>
        </p:nvSpPr>
        <p:spPr>
          <a:xfrm>
            <a:off x="720477" y="2971984"/>
            <a:ext cx="3080089" cy="15729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477" y="1872662"/>
            <a:ext cx="3080089" cy="2375860"/>
          </a:xfrm>
          <a:prstGeom prst="rect">
            <a:avLst/>
          </a:prstGeom>
        </p:spPr>
      </p:pic>
      <p:sp>
        <p:nvSpPr>
          <p:cNvPr id="16" name="矩形 15"/>
          <p:cNvSpPr/>
          <p:nvPr/>
        </p:nvSpPr>
        <p:spPr>
          <a:xfrm>
            <a:off x="3993675" y="1861457"/>
            <a:ext cx="3082223" cy="16359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675" y="2232298"/>
            <a:ext cx="3073534" cy="2312635"/>
          </a:xfrm>
          <a:prstGeom prst="rect">
            <a:avLst/>
          </a:prstGeom>
        </p:spPr>
      </p:pic>
      <p:sp>
        <p:nvSpPr>
          <p:cNvPr id="23" name="TextBox 22"/>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市场布局</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等腰三角形 23"/>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6" name="组合 25"/>
          <p:cNvGrpSpPr/>
          <p:nvPr/>
        </p:nvGrpSpPr>
        <p:grpSpPr>
          <a:xfrm>
            <a:off x="-1" y="298578"/>
            <a:ext cx="2453610" cy="443618"/>
            <a:chOff x="-1" y="298578"/>
            <a:chExt cx="2453610" cy="443618"/>
          </a:xfrm>
        </p:grpSpPr>
        <p:sp>
          <p:nvSpPr>
            <p:cNvPr id="27" name="矩形 26"/>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 y="648122"/>
              <a:ext cx="2453610" cy="94074"/>
              <a:chOff x="-1" y="648122"/>
              <a:chExt cx="2453610" cy="94074"/>
            </a:xfrm>
          </p:grpSpPr>
          <p:cxnSp>
            <p:nvCxnSpPr>
              <p:cNvPr id="29" name="直接连接符 28"/>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TextBox 34"/>
          <p:cNvSpPr txBox="1">
            <a:spLocks noChangeArrowheads="1"/>
          </p:cNvSpPr>
          <p:nvPr/>
        </p:nvSpPr>
        <p:spPr bwMode="auto">
          <a:xfrm>
            <a:off x="648468" y="4729152"/>
            <a:ext cx="66967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300" b="1" spc="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文字信文字信文字信信息文字信文字信文字信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信信息文字信文字信文字信信息文字信文字信文字信信息文字信文字信息文字信文字信文字信信息文字信文字信文字信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3260">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par>
                                <p:cTn id="17" presetID="10" presetClass="entr" presetSubtype="0" fill="hold" grpId="0" nodeType="withEffect">
                                  <p:stCondLst>
                                    <p:cond delay="14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42" presetClass="entr" presetSubtype="0" fill="hold" nodeType="withEffect">
                                  <p:stCondLst>
                                    <p:cond delay="1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anim calcmode="lin" valueType="num">
                                      <p:cBhvr>
                                        <p:cTn id="23" dur="400" fill="hold"/>
                                        <p:tgtEl>
                                          <p:spTgt spid="14"/>
                                        </p:tgtEl>
                                        <p:attrNameLst>
                                          <p:attrName>ppt_x</p:attrName>
                                        </p:attrNameLst>
                                      </p:cBhvr>
                                      <p:tavLst>
                                        <p:tav tm="0">
                                          <p:val>
                                            <p:strVal val="#ppt_x"/>
                                          </p:val>
                                        </p:tav>
                                        <p:tav tm="100000">
                                          <p:val>
                                            <p:strVal val="#ppt_x"/>
                                          </p:val>
                                        </p:tav>
                                      </p:tavLst>
                                    </p:anim>
                                    <p:anim calcmode="lin" valueType="num">
                                      <p:cBhvr>
                                        <p:cTn id="24" dur="400" fill="hold"/>
                                        <p:tgtEl>
                                          <p:spTgt spid="14"/>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4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7" presetClass="entr" presetSubtype="0" fill="hold" nodeType="withEffect">
                                  <p:stCondLst>
                                    <p:cond delay="14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400"/>
                                        <p:tgtEl>
                                          <p:spTgt spid="17"/>
                                        </p:tgtEl>
                                      </p:cBhvr>
                                    </p:animEffect>
                                    <p:anim calcmode="lin" valueType="num">
                                      <p:cBhvr>
                                        <p:cTn id="31" dur="400" fill="hold"/>
                                        <p:tgtEl>
                                          <p:spTgt spid="17"/>
                                        </p:tgtEl>
                                        <p:attrNameLst>
                                          <p:attrName>ppt_x</p:attrName>
                                        </p:attrNameLst>
                                      </p:cBhvr>
                                      <p:tavLst>
                                        <p:tav tm="0">
                                          <p:val>
                                            <p:strVal val="#ppt_x"/>
                                          </p:val>
                                        </p:tav>
                                        <p:tav tm="100000">
                                          <p:val>
                                            <p:strVal val="#ppt_x"/>
                                          </p:val>
                                        </p:tav>
                                      </p:tavLst>
                                    </p:anim>
                                    <p:anim calcmode="lin" valueType="num">
                                      <p:cBhvr>
                                        <p:cTn id="32" dur="400" fill="hold"/>
                                        <p:tgtEl>
                                          <p:spTgt spid="17"/>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14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entr" presetSubtype="0" fill="hold" nodeType="withEffect">
                                  <p:stCondLst>
                                    <p:cond delay="8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3" grpId="0"/>
      <p:bldP spid="24" grpId="0" animBg="1"/>
      <p:bldP spid="25"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2" y="1656234"/>
            <a:ext cx="5813138" cy="4195419"/>
          </a:xfrm>
          <a:prstGeom prst="rect">
            <a:avLst/>
          </a:prstGeom>
        </p:spPr>
      </p:pic>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r="6970" b="4636"/>
          <a:stretch>
            <a:fillRect/>
          </a:stretch>
        </p:blipFill>
        <p:spPr>
          <a:xfrm>
            <a:off x="8583386" y="1656234"/>
            <a:ext cx="2294428" cy="1319639"/>
          </a:xfrm>
          <a:prstGeom prst="rect">
            <a:avLst/>
          </a:prstGeom>
        </p:spPr>
      </p:pic>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3243" y="1656234"/>
            <a:ext cx="2294428" cy="1319639"/>
          </a:xfrm>
          <a:prstGeom prst="rect">
            <a:avLst/>
          </a:prstGeom>
        </p:spPr>
      </p:pic>
      <p:pic>
        <p:nvPicPr>
          <p:cNvPr id="4" name="图片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0753" t="12949" r="14505" b="17555"/>
          <a:stretch>
            <a:fillRect/>
          </a:stretch>
        </p:blipFill>
        <p:spPr>
          <a:xfrm>
            <a:off x="4702326" y="3145414"/>
            <a:ext cx="3002927" cy="2792105"/>
          </a:xfrm>
          <a:prstGeom prst="roundRect">
            <a:avLst/>
          </a:prstGeom>
        </p:spPr>
      </p:pic>
      <p:sp>
        <p:nvSpPr>
          <p:cNvPr id="17" name="TextBox 16"/>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盈利计划</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0" name="组合 19"/>
          <p:cNvGrpSpPr/>
          <p:nvPr/>
        </p:nvGrpSpPr>
        <p:grpSpPr>
          <a:xfrm>
            <a:off x="-1" y="298578"/>
            <a:ext cx="2453610" cy="443618"/>
            <a:chOff x="-1" y="298578"/>
            <a:chExt cx="2453610" cy="443618"/>
          </a:xfrm>
        </p:grpSpPr>
        <p:sp>
          <p:nvSpPr>
            <p:cNvPr id="21" name="矩形 20"/>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 y="648122"/>
              <a:ext cx="2453610" cy="94074"/>
              <a:chOff x="-1" y="648122"/>
              <a:chExt cx="2453610" cy="94074"/>
            </a:xfrm>
          </p:grpSpPr>
          <p:cxnSp>
            <p:nvCxnSpPr>
              <p:cNvPr id="23" name="直接连接符 22"/>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TextBox 34"/>
          <p:cNvSpPr txBox="1">
            <a:spLocks noChangeArrowheads="1"/>
          </p:cNvSpPr>
          <p:nvPr/>
        </p:nvSpPr>
        <p:spPr bwMode="auto">
          <a:xfrm>
            <a:off x="7921277" y="3212559"/>
            <a:ext cx="3168352" cy="275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300" b="1" spc="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信息文信文字信息文字信息文字文字信信息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信息文信文字信息文字信息文字文字信信息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信息文信文字信息文字信息文字文字信信息文字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文字信文字信文字信信息文字信文字信文字信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信信息文字信文字信文字信信息文字信文字信文字信信息文字信文字信息文字信文字信文字信信息文字信文字信文字信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626">
        <p:split/>
      </p:transition>
    </mc:Choice>
    <mc:Fallback>
      <p:transition spd="slow" advTm="3626">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10" presetClass="entr" presetSubtype="0" fill="hold" nodeType="withEffect">
                                  <p:stCondLst>
                                    <p:cond delay="7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12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1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42" presetClass="entr" presetSubtype="0" fill="hold"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4693" y="792138"/>
            <a:ext cx="8306178" cy="5519412"/>
          </a:xfrm>
          <a:prstGeom prst="rect">
            <a:avLst/>
          </a:prstGeom>
          <a:effectLst>
            <a:outerShdw blurRad="127000" dist="127000" dir="8100000" algn="tr" rotWithShape="0">
              <a:prstClr val="black">
                <a:alpha val="20000"/>
              </a:prstClr>
            </a:outerShdw>
          </a:effectLst>
        </p:spPr>
      </p:pic>
      <p:cxnSp>
        <p:nvCxnSpPr>
          <p:cNvPr id="9" name="直接箭头连接符 8"/>
          <p:cNvCxnSpPr/>
          <p:nvPr/>
        </p:nvCxnSpPr>
        <p:spPr>
          <a:xfrm>
            <a:off x="8607840" y="3023910"/>
            <a:ext cx="408308" cy="1775473"/>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8018063" y="3023910"/>
            <a:ext cx="589779" cy="192669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838507" y="3055584"/>
            <a:ext cx="1769335" cy="1553453"/>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6997082" y="3170120"/>
            <a:ext cx="1327933" cy="697391"/>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842335" y="3055584"/>
            <a:ext cx="3765507" cy="76089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8466193" y="3023909"/>
            <a:ext cx="141648"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4955754" y="2153089"/>
            <a:ext cx="3652087" cy="870822"/>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607841" y="3055585"/>
            <a:ext cx="1587863" cy="46323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8607840" y="1704288"/>
            <a:ext cx="1414367" cy="135129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8607840" y="3023910"/>
            <a:ext cx="1288535" cy="141567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16148" y="4609037"/>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6976092" y="4699737"/>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773465" y="4351135"/>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3844248" y="3665257"/>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213925" y="3869179"/>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4348413" y="2250669"/>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739439" y="2894643"/>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9278107" y="1472614"/>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9822276" y="3527198"/>
            <a:ext cx="880227" cy="261917"/>
          </a:xfrm>
          <a:prstGeom prst="rect">
            <a:avLst/>
          </a:prstGeom>
          <a:noFill/>
        </p:spPr>
        <p:txBody>
          <a:bodyPr wrap="square" lIns="106985" tIns="53492" rIns="106985" bIns="53492"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POSITION</a:t>
            </a:r>
            <a:endParaRPr lang="zh-CN" altLang="en-US" sz="10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71664" y="2577936"/>
            <a:ext cx="610913" cy="679888"/>
          </a:xfrm>
          <a:prstGeom prst="ellipse">
            <a:avLst/>
          </a:prstGeom>
          <a:effectLst>
            <a:outerShdw blurRad="127000" dist="127000" dir="8100000" algn="tr" rotWithShape="0">
              <a:prstClr val="black">
                <a:alpha val="20000"/>
              </a:prstClr>
            </a:outerShdw>
          </a:effectLst>
        </p:spPr>
      </p:pic>
      <p:sp>
        <p:nvSpPr>
          <p:cNvPr id="47" name="TextBox 34"/>
          <p:cNvSpPr txBox="1">
            <a:spLocks noChangeArrowheads="1"/>
          </p:cNvSpPr>
          <p:nvPr/>
        </p:nvSpPr>
        <p:spPr bwMode="auto">
          <a:xfrm>
            <a:off x="648469" y="5060081"/>
            <a:ext cx="4584189"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b="1" spc="200" dirty="0">
                <a:solidFill>
                  <a:schemeClr val="tx1">
                    <a:lumMod val="50000"/>
                    <a:lumOff val="50000"/>
                  </a:schemeClr>
                </a:solidFill>
                <a:latin typeface="微软雅黑" panose="020B0503020204020204" pitchFamily="34" charset="-122"/>
                <a:ea typeface="微软雅黑" panose="020B0503020204020204" pitchFamily="34" charset="-122"/>
              </a:rPr>
              <a:t>输入标题信息</a:t>
            </a:r>
            <a:endParaRPr lang="en-US" altLang="zh-CN" sz="1300" b="1" spc="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16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文信文字信息文字信息文字文字信信息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信息文信文字信息文字信息文字文字信信息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文字信息</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开发计划</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等腰三角形 48"/>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51" name="组合 50"/>
          <p:cNvGrpSpPr/>
          <p:nvPr/>
        </p:nvGrpSpPr>
        <p:grpSpPr>
          <a:xfrm>
            <a:off x="-1" y="298578"/>
            <a:ext cx="2453610" cy="443618"/>
            <a:chOff x="-1" y="298578"/>
            <a:chExt cx="2453610" cy="443618"/>
          </a:xfrm>
        </p:grpSpPr>
        <p:sp>
          <p:nvSpPr>
            <p:cNvPr id="52" name="矩形 51"/>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1" y="648122"/>
              <a:ext cx="2453610" cy="94074"/>
              <a:chOff x="-1" y="648122"/>
              <a:chExt cx="2453610" cy="94074"/>
            </a:xfrm>
          </p:grpSpPr>
          <p:cxnSp>
            <p:nvCxnSpPr>
              <p:cNvPr id="54" name="直接连接符 53"/>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advTm="4000">
        <p14:flash/>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p:tgtEl>
                                          <p:spTgt spid="8"/>
                                        </p:tgtEl>
                                      </p:cBhvr>
                                    </p:animEffect>
                                  </p:childTnLst>
                                </p:cTn>
                              </p:par>
                              <p:par>
                                <p:cTn id="8" presetID="10" presetClass="entr" presetSubtype="0" fill="hold" nodeType="withEffect">
                                  <p:stCondLst>
                                    <p:cond delay="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6" presetClass="emph" presetSubtype="0" fill="hold" nodeType="withEffect">
                                  <p:stCondLst>
                                    <p:cond delay="200"/>
                                  </p:stCondLst>
                                  <p:childTnLst>
                                    <p:animScale>
                                      <p:cBhvr>
                                        <p:cTn id="12" dur="800" fill="hold"/>
                                        <p:tgtEl>
                                          <p:spTgt spid="28"/>
                                        </p:tgtEl>
                                      </p:cBhvr>
                                      <p:by x="150000" y="150000"/>
                                    </p:animScale>
                                  </p:childTnLst>
                                </p:cTn>
                              </p:par>
                              <p:par>
                                <p:cTn id="13" presetID="6" presetClass="emph" presetSubtype="0" fill="hold" nodeType="withEffect">
                                  <p:stCondLst>
                                    <p:cond delay="700"/>
                                  </p:stCondLst>
                                  <p:childTnLst>
                                    <p:animScale>
                                      <p:cBhvr>
                                        <p:cTn id="14" dur="800" fill="hold"/>
                                        <p:tgtEl>
                                          <p:spTgt spid="28"/>
                                        </p:tgtEl>
                                      </p:cBhvr>
                                      <p:by x="60000" y="60000"/>
                                    </p:animScale>
                                  </p:childTnLst>
                                </p:cTn>
                              </p:par>
                              <p:par>
                                <p:cTn id="15" presetID="22" presetClass="entr" presetSubtype="4" fill="hold" nodeType="withEffect">
                                  <p:stCondLst>
                                    <p:cond delay="120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8" fill="hold" nodeType="withEffect">
                                  <p:stCondLst>
                                    <p:cond delay="140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160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1" fill="hold" nodeType="withEffect">
                                  <p:stCondLst>
                                    <p:cond delay="170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1" fill="hold" nodeType="withEffect">
                                  <p:stCondLst>
                                    <p:cond delay="19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22" presetClass="entr" presetSubtype="1" fill="hold" nodeType="withEffect">
                                  <p:stCondLst>
                                    <p:cond delay="200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nodeType="withEffect">
                                  <p:stCondLst>
                                    <p:cond delay="22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2" fill="hold" nodeType="withEffect">
                                  <p:stCondLst>
                                    <p:cond delay="230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par>
                                <p:cTn id="39" presetID="22" presetClass="entr" presetSubtype="4" fill="hold" nodeType="withEffect">
                                  <p:stCondLst>
                                    <p:cond delay="250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par>
                                <p:cTn id="42" presetID="22" presetClass="entr" presetSubtype="2" fill="hold" nodeType="withEffect">
                                  <p:stCondLst>
                                    <p:cond delay="2600"/>
                                  </p:stCondLst>
                                  <p:childTnLst>
                                    <p:set>
                                      <p:cBhvr>
                                        <p:cTn id="43" dur="1" fill="hold">
                                          <p:stCondLst>
                                            <p:cond delay="0"/>
                                          </p:stCondLst>
                                        </p:cTn>
                                        <p:tgtEl>
                                          <p:spTgt spid="15"/>
                                        </p:tgtEl>
                                        <p:attrNameLst>
                                          <p:attrName>style.visibility</p:attrName>
                                        </p:attrNameLst>
                                      </p:cBhvr>
                                      <p:to>
                                        <p:strVal val="visible"/>
                                      </p:to>
                                    </p:set>
                                    <p:animEffect transition="in" filter="wipe(right)">
                                      <p:cBhvr>
                                        <p:cTn id="44" dur="500"/>
                                        <p:tgtEl>
                                          <p:spTgt spid="15"/>
                                        </p:tgtEl>
                                      </p:cBhvr>
                                    </p:animEffect>
                                  </p:childTnLst>
                                </p:cTn>
                              </p:par>
                              <p:par>
                                <p:cTn id="45" presetID="10" presetClass="entr" presetSubtype="0" fill="hold" grpId="0" nodeType="withEffect">
                                  <p:stCondLst>
                                    <p:cond delay="27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27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27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270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270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27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270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27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270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150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par>
                                <p:cTn id="75" presetID="22" presetClass="entr" presetSubtype="8"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22" presetClass="entr" presetSubtype="8" fill="hold" grpId="0" nodeType="withEffect">
                                  <p:stCondLst>
                                    <p:cond delay="400"/>
                                  </p:stCondLst>
                                  <p:childTnLst>
                                    <p:set>
                                      <p:cBhvr>
                                        <p:cTn id="82" dur="1" fill="hold">
                                          <p:stCondLst>
                                            <p:cond delay="0"/>
                                          </p:stCondLst>
                                        </p:cTn>
                                        <p:tgtEl>
                                          <p:spTgt spid="49"/>
                                        </p:tgtEl>
                                        <p:attrNameLst>
                                          <p:attrName>style.visibility</p:attrName>
                                        </p:attrNameLst>
                                      </p:cBhvr>
                                      <p:to>
                                        <p:strVal val="visible"/>
                                      </p:to>
                                    </p:set>
                                    <p:animEffect transition="in" filter="wipe(left)">
                                      <p:cBhvr>
                                        <p:cTn id="83" dur="500"/>
                                        <p:tgtEl>
                                          <p:spTgt spid="49"/>
                                        </p:tgtEl>
                                      </p:cBhvr>
                                    </p:animEffect>
                                  </p:childTnLst>
                                </p:cTn>
                              </p:par>
                              <p:par>
                                <p:cTn id="84" presetID="22" presetClass="entr" presetSubtype="8" fill="hold" grpId="0" nodeType="withEffect">
                                  <p:stCondLst>
                                    <p:cond delay="700"/>
                                  </p:stCondLst>
                                  <p:childTnLst>
                                    <p:set>
                                      <p:cBhvr>
                                        <p:cTn id="85" dur="1" fill="hold">
                                          <p:stCondLst>
                                            <p:cond delay="0"/>
                                          </p:stCondLst>
                                        </p:cTn>
                                        <p:tgtEl>
                                          <p:spTgt spid="50"/>
                                        </p:tgtEl>
                                        <p:attrNameLst>
                                          <p:attrName>style.visibility</p:attrName>
                                        </p:attrNameLst>
                                      </p:cBhvr>
                                      <p:to>
                                        <p:strVal val="visible"/>
                                      </p:to>
                                    </p:set>
                                    <p:animEffect transition="in" filter="wipe(left)">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47" grpId="0"/>
      <p:bldP spid="48" grpId="0"/>
      <p:bldP spid="49" grpId="0" animBg="1"/>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38" name="组合 37"/>
          <p:cNvGrpSpPr/>
          <p:nvPr/>
        </p:nvGrpSpPr>
        <p:grpSpPr>
          <a:xfrm>
            <a:off x="2852284" y="1979008"/>
            <a:ext cx="1806738" cy="1757412"/>
            <a:chOff x="2796704" y="2422756"/>
            <a:chExt cx="1864065" cy="1813174"/>
          </a:xfrm>
        </p:grpSpPr>
        <p:sp>
          <p:nvSpPr>
            <p:cNvPr id="25" name="椭圆 24"/>
            <p:cNvSpPr/>
            <p:nvPr/>
          </p:nvSpPr>
          <p:spPr>
            <a:xfrm>
              <a:off x="2796704"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67935"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7000">
        <p:fade/>
      </p:transition>
    </mc:Choice>
    <mc:Fallback>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grpId="0" nodeType="withEffect">
                                  <p:stCondLst>
                                    <p:cond delay="4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5" presetClass="entr" presetSubtype="0" fill="hold" nodeType="withEffect">
                                  <p:stCondLst>
                                    <p:cond delay="80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 calcmode="lin" valueType="num">
                                      <p:cBhvr>
                                        <p:cTn id="22"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38"/>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nodeType="withEffect">
                                  <p:stCondLst>
                                    <p:cond delay="800"/>
                                  </p:stCondLst>
                                  <p:childTnLst>
                                    <p:set>
                                      <p:cBhvr>
                                        <p:cTn id="25" dur="1" fill="hold">
                                          <p:stCondLst>
                                            <p:cond delay="0"/>
                                          </p:stCondLst>
                                        </p:cTn>
                                        <p:tgtEl>
                                          <p:spTgt spid="36"/>
                                        </p:tgtEl>
                                        <p:attrNameLst>
                                          <p:attrName>style.visibility</p:attrName>
                                        </p:attrNameLst>
                                      </p:cBhvr>
                                      <p:to>
                                        <p:strVal val="visible"/>
                                      </p:to>
                                    </p:set>
                                    <p:anim calcmode="lin" valueType="num">
                                      <p:cBhvr>
                                        <p:cTn id="26" dur="1000" fill="hold"/>
                                        <p:tgtEl>
                                          <p:spTgt spid="36"/>
                                        </p:tgtEl>
                                        <p:attrNameLst>
                                          <p:attrName>ppt_w</p:attrName>
                                        </p:attrNameLst>
                                      </p:cBhvr>
                                      <p:tavLst>
                                        <p:tav tm="0">
                                          <p:val>
                                            <p:fltVal val="0"/>
                                          </p:val>
                                        </p:tav>
                                        <p:tav tm="100000">
                                          <p:val>
                                            <p:strVal val="#ppt_w"/>
                                          </p:val>
                                        </p:tav>
                                      </p:tavLst>
                                    </p:anim>
                                    <p:anim calcmode="lin" valueType="num">
                                      <p:cBhvr>
                                        <p:cTn id="27" dur="1000" fill="hold"/>
                                        <p:tgtEl>
                                          <p:spTgt spid="36"/>
                                        </p:tgtEl>
                                        <p:attrNameLst>
                                          <p:attrName>ppt_h</p:attrName>
                                        </p:attrNameLst>
                                      </p:cBhvr>
                                      <p:tavLst>
                                        <p:tav tm="0">
                                          <p:val>
                                            <p:fltVal val="0"/>
                                          </p:val>
                                        </p:tav>
                                        <p:tav tm="100000">
                                          <p:val>
                                            <p:strVal val="#ppt_h"/>
                                          </p:val>
                                        </p:tav>
                                      </p:tavLst>
                                    </p:anim>
                                    <p:anim calcmode="lin" valueType="num">
                                      <p:cBhvr>
                                        <p:cTn id="28"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36"/>
                                        </p:tgtEl>
                                        <p:attrNameLst>
                                          <p:attrName>ppt_y</p:attrName>
                                        </p:attrNameLst>
                                      </p:cBhvr>
                                      <p:tavLst>
                                        <p:tav tm="0" fmla="#ppt_y+(sin(-2*pi*(1-$))*-#ppt_x+cos(-2*pi*(1-$))*(1-#ppt_y))*(1-$)">
                                          <p:val>
                                            <p:fltVal val="0"/>
                                          </p:val>
                                        </p:tav>
                                        <p:tav tm="100000">
                                          <p:val>
                                            <p:fltVal val="1"/>
                                          </p:val>
                                        </p:tav>
                                      </p:tavLst>
                                    </p:anim>
                                  </p:childTnLst>
                                </p:cTn>
                              </p:par>
                              <p:par>
                                <p:cTn id="30" presetID="52" presetClass="entr" presetSubtype="0" fill="hold" nodeType="withEffect">
                                  <p:stCondLst>
                                    <p:cond delay="800"/>
                                  </p:stCondLst>
                                  <p:childTnLst>
                                    <p:set>
                                      <p:cBhvr>
                                        <p:cTn id="31" dur="1" fill="hold">
                                          <p:stCondLst>
                                            <p:cond delay="0"/>
                                          </p:stCondLst>
                                        </p:cTn>
                                        <p:tgtEl>
                                          <p:spTgt spid="39"/>
                                        </p:tgtEl>
                                        <p:attrNameLst>
                                          <p:attrName>style.visibility</p:attrName>
                                        </p:attrNameLst>
                                      </p:cBhvr>
                                      <p:to>
                                        <p:strVal val="visible"/>
                                      </p:to>
                                    </p:set>
                                    <p:animScale>
                                      <p:cBhvr>
                                        <p:cTn id="32"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9"/>
                                        </p:tgtEl>
                                        <p:attrNameLst>
                                          <p:attrName>ppt_x</p:attrName>
                                          <p:attrName>ppt_y</p:attrName>
                                        </p:attrNameLst>
                                      </p:cBhvr>
                                    </p:animMotion>
                                    <p:animEffect transition="in" filter="fade">
                                      <p:cBhvr>
                                        <p:cTn id="34" dur="1000"/>
                                        <p:tgtEl>
                                          <p:spTgt spid="39"/>
                                        </p:tgtEl>
                                      </p:cBhvr>
                                    </p:animEffect>
                                  </p:childTnLst>
                                </p:cTn>
                              </p:par>
                              <p:par>
                                <p:cTn id="35" presetID="52" presetClass="entr" presetSubtype="0" fill="hold" nodeType="withEffect">
                                  <p:stCondLst>
                                    <p:cond delay="800"/>
                                  </p:stCondLst>
                                  <p:childTnLst>
                                    <p:set>
                                      <p:cBhvr>
                                        <p:cTn id="36" dur="1" fill="hold">
                                          <p:stCondLst>
                                            <p:cond delay="0"/>
                                          </p:stCondLst>
                                        </p:cTn>
                                        <p:tgtEl>
                                          <p:spTgt spid="37"/>
                                        </p:tgtEl>
                                        <p:attrNameLst>
                                          <p:attrName>style.visibility</p:attrName>
                                        </p:attrNameLst>
                                      </p:cBhvr>
                                      <p:to>
                                        <p:strVal val="visible"/>
                                      </p:to>
                                    </p:set>
                                    <p:animScale>
                                      <p:cBhvr>
                                        <p:cTn id="37"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7"/>
                                        </p:tgtEl>
                                        <p:attrNameLst>
                                          <p:attrName>ppt_x</p:attrName>
                                          <p:attrName>ppt_y</p:attrName>
                                        </p:attrNameLst>
                                      </p:cBhvr>
                                    </p:animMotion>
                                    <p:animEffect transition="in" filter="fade">
                                      <p:cBhvr>
                                        <p:cTn id="39" dur="1000"/>
                                        <p:tgtEl>
                                          <p:spTgt spid="37"/>
                                        </p:tgtEl>
                                      </p:cBhvr>
                                    </p:animEffect>
                                  </p:childTnLst>
                                </p:cTn>
                              </p:par>
                              <p:par>
                                <p:cTn id="40" presetID="15" presetClass="entr" presetSubtype="0" fill="hold" nodeType="withEffect">
                                  <p:stCondLst>
                                    <p:cond delay="800"/>
                                  </p:stCondLst>
                                  <p:childTnLst>
                                    <p:set>
                                      <p:cBhvr>
                                        <p:cTn id="41" dur="1" fill="hold">
                                          <p:stCondLst>
                                            <p:cond delay="0"/>
                                          </p:stCondLst>
                                        </p:cTn>
                                        <p:tgtEl>
                                          <p:spTgt spid="35"/>
                                        </p:tgtEl>
                                        <p:attrNameLst>
                                          <p:attrName>style.visibility</p:attrName>
                                        </p:attrNameLst>
                                      </p:cBhvr>
                                      <p:to>
                                        <p:strVal val="visible"/>
                                      </p:to>
                                    </p:set>
                                    <p:anim calcmode="lin" valueType="num">
                                      <p:cBhvr>
                                        <p:cTn id="42" dur="1000" fill="hold"/>
                                        <p:tgtEl>
                                          <p:spTgt spid="35"/>
                                        </p:tgtEl>
                                        <p:attrNameLst>
                                          <p:attrName>ppt_w</p:attrName>
                                        </p:attrNameLst>
                                      </p:cBhvr>
                                      <p:tavLst>
                                        <p:tav tm="0">
                                          <p:val>
                                            <p:fltVal val="0"/>
                                          </p:val>
                                        </p:tav>
                                        <p:tav tm="100000">
                                          <p:val>
                                            <p:strVal val="#ppt_w"/>
                                          </p:val>
                                        </p:tav>
                                      </p:tavLst>
                                    </p:anim>
                                    <p:anim calcmode="lin" valueType="num">
                                      <p:cBhvr>
                                        <p:cTn id="43" dur="1000" fill="hold"/>
                                        <p:tgtEl>
                                          <p:spTgt spid="35"/>
                                        </p:tgtEl>
                                        <p:attrNameLst>
                                          <p:attrName>ppt_h</p:attrName>
                                        </p:attrNameLst>
                                      </p:cBhvr>
                                      <p:tavLst>
                                        <p:tav tm="0">
                                          <p:val>
                                            <p:fltVal val="0"/>
                                          </p:val>
                                        </p:tav>
                                        <p:tav tm="100000">
                                          <p:val>
                                            <p:strVal val="#ppt_h"/>
                                          </p:val>
                                        </p:tav>
                                      </p:tavLst>
                                    </p:anim>
                                    <p:anim calcmode="lin" valueType="num">
                                      <p:cBhvr>
                                        <p:cTn id="44"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35"/>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500"/>
                            </p:stCondLst>
                            <p:childTnLst>
                              <p:par>
                                <p:cTn id="47" presetID="26" presetClass="emph" presetSubtype="0" fill="hold" nodeType="afterEffect">
                                  <p:stCondLst>
                                    <p:cond delay="0"/>
                                  </p:stCondLst>
                                  <p:childTnLst>
                                    <p:animEffect transition="out" filter="fade">
                                      <p:cBhvr>
                                        <p:cTn id="48" dur="500" tmFilter="0, 0; .2, .5; .8, .5; 1, 0"/>
                                        <p:tgtEl>
                                          <p:spTgt spid="39"/>
                                        </p:tgtEl>
                                      </p:cBhvr>
                                    </p:animEffect>
                                    <p:animScale>
                                      <p:cBhvr>
                                        <p:cTn id="49" dur="250" autoRev="1" fill="hold"/>
                                        <p:tgtEl>
                                          <p:spTgt spid="39"/>
                                        </p:tgtEl>
                                      </p:cBhvr>
                                      <p:by x="105000" y="105000"/>
                                    </p:animScale>
                                  </p:childTnLst>
                                </p:cTn>
                              </p:par>
                              <p:par>
                                <p:cTn id="50" presetID="47"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750"/>
                                        <p:tgtEl>
                                          <p:spTgt spid="51"/>
                                        </p:tgtEl>
                                      </p:cBhvr>
                                    </p:animEffect>
                                    <p:anim calcmode="lin" valueType="num">
                                      <p:cBhvr>
                                        <p:cTn id="53" dur="750" fill="hold"/>
                                        <p:tgtEl>
                                          <p:spTgt spid="51"/>
                                        </p:tgtEl>
                                        <p:attrNameLst>
                                          <p:attrName>ppt_x</p:attrName>
                                        </p:attrNameLst>
                                      </p:cBhvr>
                                      <p:tavLst>
                                        <p:tav tm="0">
                                          <p:val>
                                            <p:strVal val="#ppt_x"/>
                                          </p:val>
                                        </p:tav>
                                        <p:tav tm="100000">
                                          <p:val>
                                            <p:strVal val="#ppt_x"/>
                                          </p:val>
                                        </p:tav>
                                      </p:tavLst>
                                    </p:anim>
                                    <p:anim calcmode="lin" valueType="num">
                                      <p:cBhvr>
                                        <p:cTn id="54" dur="750" fill="hold"/>
                                        <p:tgtEl>
                                          <p:spTgt spid="51"/>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6" presetClass="emph" presetSubtype="0" fill="hold" nodeType="afterEffect">
                                  <p:stCondLst>
                                    <p:cond delay="0"/>
                                  </p:stCondLst>
                                  <p:childTnLst>
                                    <p:animEffect transition="out" filter="fade">
                                      <p:cBhvr>
                                        <p:cTn id="57" dur="500" tmFilter="0, 0; .2, .5; .8, .5; 1, 0"/>
                                        <p:tgtEl>
                                          <p:spTgt spid="38"/>
                                        </p:tgtEl>
                                      </p:cBhvr>
                                    </p:animEffect>
                                    <p:animScale>
                                      <p:cBhvr>
                                        <p:cTn id="58" dur="250" autoRev="1" fill="hold"/>
                                        <p:tgtEl>
                                          <p:spTgt spid="38"/>
                                        </p:tgtEl>
                                      </p:cBhvr>
                                      <p:by x="105000" y="105000"/>
                                    </p:animScale>
                                  </p:childTnLst>
                                </p:cTn>
                              </p:par>
                              <p:par>
                                <p:cTn id="59" presetID="47"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750"/>
                                        <p:tgtEl>
                                          <p:spTgt spid="52"/>
                                        </p:tgtEl>
                                      </p:cBhvr>
                                    </p:animEffect>
                                    <p:anim calcmode="lin" valueType="num">
                                      <p:cBhvr>
                                        <p:cTn id="62" dur="750" fill="hold"/>
                                        <p:tgtEl>
                                          <p:spTgt spid="52"/>
                                        </p:tgtEl>
                                        <p:attrNameLst>
                                          <p:attrName>ppt_x</p:attrName>
                                        </p:attrNameLst>
                                      </p:cBhvr>
                                      <p:tavLst>
                                        <p:tav tm="0">
                                          <p:val>
                                            <p:strVal val="#ppt_x"/>
                                          </p:val>
                                        </p:tav>
                                        <p:tav tm="100000">
                                          <p:val>
                                            <p:strVal val="#ppt_x"/>
                                          </p:val>
                                        </p:tav>
                                      </p:tavLst>
                                    </p:anim>
                                    <p:anim calcmode="lin" valueType="num">
                                      <p:cBhvr>
                                        <p:cTn id="63" dur="750" fill="hold"/>
                                        <p:tgtEl>
                                          <p:spTgt spid="52"/>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6" presetClass="emph" presetSubtype="0" fill="hold" nodeType="afterEffect">
                                  <p:stCondLst>
                                    <p:cond delay="0"/>
                                  </p:stCondLst>
                                  <p:childTnLst>
                                    <p:animEffect transition="out" filter="fade">
                                      <p:cBhvr>
                                        <p:cTn id="66" dur="500" tmFilter="0, 0; .2, .5; .8, .5; 1, 0"/>
                                        <p:tgtEl>
                                          <p:spTgt spid="37"/>
                                        </p:tgtEl>
                                      </p:cBhvr>
                                    </p:animEffect>
                                    <p:animScale>
                                      <p:cBhvr>
                                        <p:cTn id="67" dur="250" autoRev="1" fill="hold"/>
                                        <p:tgtEl>
                                          <p:spTgt spid="37"/>
                                        </p:tgtEl>
                                      </p:cBhvr>
                                      <p:by x="105000" y="105000"/>
                                    </p:animScale>
                                  </p:childTnLst>
                                </p:cTn>
                              </p:par>
                              <p:par>
                                <p:cTn id="68" presetID="47"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750"/>
                                        <p:tgtEl>
                                          <p:spTgt spid="53"/>
                                        </p:tgtEl>
                                      </p:cBhvr>
                                    </p:animEffect>
                                    <p:anim calcmode="lin" valueType="num">
                                      <p:cBhvr>
                                        <p:cTn id="71" dur="750" fill="hold"/>
                                        <p:tgtEl>
                                          <p:spTgt spid="53"/>
                                        </p:tgtEl>
                                        <p:attrNameLst>
                                          <p:attrName>ppt_x</p:attrName>
                                        </p:attrNameLst>
                                      </p:cBhvr>
                                      <p:tavLst>
                                        <p:tav tm="0">
                                          <p:val>
                                            <p:strVal val="#ppt_x"/>
                                          </p:val>
                                        </p:tav>
                                        <p:tav tm="100000">
                                          <p:val>
                                            <p:strVal val="#ppt_x"/>
                                          </p:val>
                                        </p:tav>
                                      </p:tavLst>
                                    </p:anim>
                                    <p:anim calcmode="lin" valueType="num">
                                      <p:cBhvr>
                                        <p:cTn id="72" dur="750" fill="hold"/>
                                        <p:tgtEl>
                                          <p:spTgt spid="53"/>
                                        </p:tgtEl>
                                        <p:attrNameLst>
                                          <p:attrName>ppt_y</p:attrName>
                                        </p:attrNameLst>
                                      </p:cBhvr>
                                      <p:tavLst>
                                        <p:tav tm="0">
                                          <p:val>
                                            <p:strVal val="#ppt_y-.1"/>
                                          </p:val>
                                        </p:tav>
                                        <p:tav tm="100000">
                                          <p:val>
                                            <p:strVal val="#ppt_y"/>
                                          </p:val>
                                        </p:tav>
                                      </p:tavLst>
                                    </p:anim>
                                  </p:childTnLst>
                                </p:cTn>
                              </p:par>
                            </p:childTnLst>
                          </p:cTn>
                        </p:par>
                        <p:par>
                          <p:cTn id="73" fill="hold">
                            <p:stCondLst>
                              <p:cond delay="2000"/>
                            </p:stCondLst>
                            <p:childTnLst>
                              <p:par>
                                <p:cTn id="74" presetID="26" presetClass="emph" presetSubtype="0" fill="hold" nodeType="afterEffect">
                                  <p:stCondLst>
                                    <p:cond delay="0"/>
                                  </p:stCondLst>
                                  <p:childTnLst>
                                    <p:animEffect transition="out" filter="fade">
                                      <p:cBhvr>
                                        <p:cTn id="75" dur="500" tmFilter="0, 0; .2, .5; .8, .5; 1, 0"/>
                                        <p:tgtEl>
                                          <p:spTgt spid="36"/>
                                        </p:tgtEl>
                                      </p:cBhvr>
                                    </p:animEffect>
                                    <p:animScale>
                                      <p:cBhvr>
                                        <p:cTn id="76" dur="250" autoRev="1" fill="hold"/>
                                        <p:tgtEl>
                                          <p:spTgt spid="36"/>
                                        </p:tgtEl>
                                      </p:cBhvr>
                                      <p:by x="105000" y="105000"/>
                                    </p:animScale>
                                  </p:childTnLst>
                                </p:cTn>
                              </p:par>
                              <p:par>
                                <p:cTn id="77" presetID="47" presetClass="entr" presetSubtype="0"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750"/>
                                        <p:tgtEl>
                                          <p:spTgt spid="54"/>
                                        </p:tgtEl>
                                      </p:cBhvr>
                                    </p:animEffect>
                                    <p:anim calcmode="lin" valueType="num">
                                      <p:cBhvr>
                                        <p:cTn id="80" dur="750" fill="hold"/>
                                        <p:tgtEl>
                                          <p:spTgt spid="54"/>
                                        </p:tgtEl>
                                        <p:attrNameLst>
                                          <p:attrName>ppt_x</p:attrName>
                                        </p:attrNameLst>
                                      </p:cBhvr>
                                      <p:tavLst>
                                        <p:tav tm="0">
                                          <p:val>
                                            <p:strVal val="#ppt_x"/>
                                          </p:val>
                                        </p:tav>
                                        <p:tav tm="100000">
                                          <p:val>
                                            <p:strVal val="#ppt_x"/>
                                          </p:val>
                                        </p:tav>
                                      </p:tavLst>
                                    </p:anim>
                                    <p:anim calcmode="lin" valueType="num">
                                      <p:cBhvr>
                                        <p:cTn id="81" dur="750" fill="hold"/>
                                        <p:tgtEl>
                                          <p:spTgt spid="54"/>
                                        </p:tgtEl>
                                        <p:attrNameLst>
                                          <p:attrName>ppt_y</p:attrName>
                                        </p:attrNameLst>
                                      </p:cBhvr>
                                      <p:tavLst>
                                        <p:tav tm="0">
                                          <p:val>
                                            <p:strVal val="#ppt_y-.1"/>
                                          </p:val>
                                        </p:tav>
                                        <p:tav tm="100000">
                                          <p:val>
                                            <p:strVal val="#ppt_y"/>
                                          </p:val>
                                        </p:tav>
                                      </p:tavLst>
                                    </p:anim>
                                  </p:childTnLst>
                                </p:cTn>
                              </p:par>
                            </p:childTnLst>
                          </p:cTn>
                        </p:par>
                        <p:par>
                          <p:cTn id="82" fill="hold">
                            <p:stCondLst>
                              <p:cond delay="2500"/>
                            </p:stCondLst>
                            <p:childTnLst>
                              <p:par>
                                <p:cTn id="83" presetID="26" presetClass="emph" presetSubtype="0" fill="hold" nodeType="afterEffect">
                                  <p:stCondLst>
                                    <p:cond delay="0"/>
                                  </p:stCondLst>
                                  <p:childTnLst>
                                    <p:animEffect transition="out" filter="fade">
                                      <p:cBhvr>
                                        <p:cTn id="84" dur="500" tmFilter="0, 0; .2, .5; .8, .5; 1, 0"/>
                                        <p:tgtEl>
                                          <p:spTgt spid="35"/>
                                        </p:tgtEl>
                                      </p:cBhvr>
                                    </p:animEffect>
                                    <p:animScale>
                                      <p:cBhvr>
                                        <p:cTn id="85" dur="250" autoRev="1" fill="hold"/>
                                        <p:tgtEl>
                                          <p:spTgt spid="35"/>
                                        </p:tgtEl>
                                      </p:cBhvr>
                                      <p:by x="105000" y="105000"/>
                                    </p:animScale>
                                  </p:childTnLst>
                                </p:cTn>
                              </p:par>
                              <p:par>
                                <p:cTn id="86" presetID="47" presetClass="entr" presetSubtype="0" fill="hold"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750"/>
                                        <p:tgtEl>
                                          <p:spTgt spid="55"/>
                                        </p:tgtEl>
                                      </p:cBhvr>
                                    </p:animEffect>
                                    <p:anim calcmode="lin" valueType="num">
                                      <p:cBhvr>
                                        <p:cTn id="89" dur="750" fill="hold"/>
                                        <p:tgtEl>
                                          <p:spTgt spid="55"/>
                                        </p:tgtEl>
                                        <p:attrNameLst>
                                          <p:attrName>ppt_x</p:attrName>
                                        </p:attrNameLst>
                                      </p:cBhvr>
                                      <p:tavLst>
                                        <p:tav tm="0">
                                          <p:val>
                                            <p:strVal val="#ppt_x"/>
                                          </p:val>
                                        </p:tav>
                                        <p:tav tm="100000">
                                          <p:val>
                                            <p:strVal val="#ppt_x"/>
                                          </p:val>
                                        </p:tav>
                                      </p:tavLst>
                                    </p:anim>
                                    <p:anim calcmode="lin" valueType="num">
                                      <p:cBhvr>
                                        <p:cTn id="90" dur="7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670364" y="1979008"/>
            <a:ext cx="8165122" cy="2845578"/>
            <a:chOff x="670364" y="1979008"/>
            <a:chExt cx="8165122" cy="2845578"/>
          </a:xfrm>
        </p:grpSpPr>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06148"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2" name="TextBox 61"/>
          <p:cNvSpPr txBox="1"/>
          <p:nvPr/>
        </p:nvSpPr>
        <p:spPr>
          <a:xfrm>
            <a:off x="3600797" y="4522133"/>
            <a:ext cx="4418197" cy="374461"/>
          </a:xfrm>
          <a:prstGeom prst="rect">
            <a:avLst/>
          </a:prstGeom>
          <a:noFill/>
        </p:spPr>
        <p:txBody>
          <a:bodyPr wrap="none" rtlCol="0">
            <a:spAutoFit/>
          </a:bodyPr>
          <a:lstStyle/>
          <a:p>
            <a:pPr algn="ctr">
              <a:lnSpc>
                <a:spcPts val="2200"/>
              </a:lnSpc>
            </a:pPr>
            <a:r>
              <a:rPr lang="zh-CN" altLang="en-US" sz="1600" spc="100" dirty="0" smtClean="0">
                <a:latin typeface="微软雅黑" panose="020B0503020204020204" pitchFamily="34" charset="-122"/>
                <a:ea typeface="微软雅黑" panose="020B0503020204020204" pitchFamily="34" charset="-122"/>
              </a:rPr>
              <a:t>成本预算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融资规划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资金缺口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主要用途</a:t>
            </a:r>
            <a:endParaRPr lang="zh-CN" altLang="en-US" sz="1600" spc="100" dirty="0">
              <a:latin typeface="微软雅黑" panose="020B0503020204020204" pitchFamily="34" charset="-122"/>
              <a:ea typeface="微软雅黑" panose="020B0503020204020204" pitchFamily="34" charset="-122"/>
            </a:endParaRPr>
          </a:p>
        </p:txBody>
      </p:sp>
      <p:sp>
        <p:nvSpPr>
          <p:cNvPr id="56" name="椭圆 55"/>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cSld>
  <p:clrMapOvr>
    <a:masterClrMapping/>
  </p:clrMapOvr>
  <p:transition spd="slow" advTm="337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7.71775E-7 -3.11963E-6 L -0.36976 -0.05684 " pathEditMode="relative" rAng="0" ptsTypes="AA">
                                      <p:cBhvr>
                                        <p:cTn id="9" dur="2000" fill="hold"/>
                                        <p:tgtEl>
                                          <p:spTgt spid="35"/>
                                        </p:tgtEl>
                                        <p:attrNameLst>
                                          <p:attrName>ppt_x</p:attrName>
                                          <p:attrName>ppt_y</p:attrName>
                                        </p:attrNameLst>
                                      </p:cBhvr>
                                      <p:rCtr x="-18495" y="-2842"/>
                                    </p:animMotion>
                                  </p:childTnLst>
                                </p:cTn>
                              </p:par>
                              <p:par>
                                <p:cTn id="10" presetID="42" presetClass="path" presetSubtype="0" accel="50000" decel="50000" fill="hold" nodeType="withEffect">
                                  <p:stCondLst>
                                    <p:cond delay="0"/>
                                  </p:stCondLst>
                                  <p:childTnLst>
                                    <p:animMotion origin="layout" path="M -2.03969E-6 4.03613E-6 L -0.37514 -0.05442 " pathEditMode="relative" rAng="0" ptsTypes="AA">
                                      <p:cBhvr>
                                        <p:cTn id="11" dur="2000" fill="hold"/>
                                        <p:tgtEl>
                                          <p:spTgt spid="55"/>
                                        </p:tgtEl>
                                        <p:attrNameLst>
                                          <p:attrName>ppt_x</p:attrName>
                                          <p:attrName>ppt_y</p:attrName>
                                        </p:attrNameLst>
                                      </p:cBhvr>
                                      <p:rCtr x="-18757" y="-2732"/>
                                    </p:animMotion>
                                  </p:childTnLst>
                                </p:cTn>
                              </p:par>
                              <p:par>
                                <p:cTn id="12" presetID="10" presetClass="entr" presetSubtype="0" fill="hold" grpId="0" nodeType="withEffect">
                                  <p:stCondLst>
                                    <p:cond delay="7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56" grpId="0" animBg="1"/>
      <p:bldP spid="57" grpId="0" animBg="1"/>
      <p:bldP spid="58" grpId="0" animBg="1"/>
      <p:bldP spid="59" grpId="0" animBg="1"/>
      <p:bldP spid="60" grpId="0" animBg="1"/>
      <p:bldP spid="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p:pic>
        <p:nvPicPr>
          <p:cNvPr id="25" name="图片 24" descr="89c4680d19196009f18bd9e3270b8cf"/>
          <p:cNvPicPr>
            <a:picLocks noChangeAspect="1"/>
          </p:cNvPicPr>
          <p:nvPr/>
        </p:nvPicPr>
        <p:blipFill>
          <a:blip r:embed="rId2"/>
          <a:stretch>
            <a:fillRect/>
          </a:stretch>
        </p:blipFill>
        <p:spPr>
          <a:xfrm>
            <a:off x="5462270" y="1892935"/>
            <a:ext cx="5934710" cy="4525010"/>
          </a:xfrm>
          <a:prstGeom prst="rect">
            <a:avLst/>
          </a:prstGeom>
        </p:spPr>
      </p:pic>
      <p:pic>
        <p:nvPicPr>
          <p:cNvPr id="3" name="图片 2"/>
          <p:cNvPicPr>
            <a:picLocks noChangeAspect="1"/>
          </p:cNvPicPr>
          <p:nvPr/>
        </p:nvPicPr>
        <p:blipFill>
          <a:blip r:embed="rId3"/>
          <a:stretch>
            <a:fillRect/>
          </a:stretch>
        </p:blipFill>
        <p:spPr>
          <a:xfrm>
            <a:off x="60478" y="398160"/>
            <a:ext cx="953253" cy="858216"/>
          </a:xfrm>
          <a:prstGeom prst="rect">
            <a:avLst/>
          </a:prstGeom>
        </p:spPr>
      </p:pic>
      <p:sp>
        <p:nvSpPr>
          <p:cNvPr id="5" name="矩形 4"/>
          <p:cNvSpPr/>
          <p:nvPr/>
        </p:nvSpPr>
        <p:spPr>
          <a:xfrm>
            <a:off x="172795" y="4608602"/>
            <a:ext cx="4296839" cy="236153"/>
          </a:xfrm>
          <a:prstGeom prst="rect">
            <a:avLst/>
          </a:prstGeom>
          <a:solidFill>
            <a:srgbClr val="FFFFFF"/>
          </a:solidFill>
        </p:spPr>
        <p:txBody>
          <a:bodyPr wrap="none" lIns="0" tIns="0" rIns="0" bIns="0">
            <a:noAutofit/>
          </a:bodyPr>
          <a:p>
            <a:pPr indent="0"/>
            <a:r>
              <a:rPr lang="en-US" sz="1700">
                <a:latin typeface="楷体" panose="02010609060101010101" charset="-122"/>
                <a:ea typeface="楷体" panose="02010609060101010101" charset="-122"/>
              </a:rPr>
              <a:t>围绕深化产教融合、校企合作、工学结合主线</a:t>
            </a:r>
            <a:endParaRPr lang="en-US" sz="1700">
              <a:latin typeface="楷体" panose="02010609060101010101" charset="-122"/>
              <a:ea typeface="楷体" panose="02010609060101010101" charset="-122"/>
            </a:endParaRPr>
          </a:p>
        </p:txBody>
      </p:sp>
      <p:sp>
        <p:nvSpPr>
          <p:cNvPr id="7" name="矩形 6"/>
          <p:cNvSpPr/>
          <p:nvPr/>
        </p:nvSpPr>
        <p:spPr>
          <a:xfrm>
            <a:off x="858216" y="784069"/>
            <a:ext cx="1005092" cy="354230"/>
          </a:xfrm>
          <a:prstGeom prst="rect">
            <a:avLst/>
          </a:prstGeom>
          <a:solidFill>
            <a:srgbClr val="1D3D6E"/>
          </a:solidFill>
        </p:spPr>
        <p:txBody>
          <a:bodyPr wrap="none" lIns="0" tIns="0" rIns="0" bIns="0">
            <a:noAutofit/>
          </a:bodyPr>
          <a:p>
            <a:pPr indent="0" algn="just"/>
            <a:r>
              <a:rPr lang="en-US" sz="2645" b="1">
                <a:solidFill>
                  <a:srgbClr val="D9EDE6"/>
                </a:solidFill>
                <a:latin typeface="微软雅黑" panose="020B0503020204020204" pitchFamily="34" charset="-122"/>
                <a:ea typeface="微软雅黑" panose="020B0503020204020204" pitchFamily="34" charset="-122"/>
              </a:rPr>
              <a:t>引领</a:t>
            </a:r>
            <a:endParaRPr lang="en-US" sz="2645" b="1">
              <a:solidFill>
                <a:srgbClr val="D9EDE6"/>
              </a:solidFill>
              <a:latin typeface="微软雅黑" panose="020B0503020204020204" pitchFamily="34" charset="-122"/>
              <a:ea typeface="微软雅黑" panose="020B0503020204020204" pitchFamily="34" charset="-122"/>
            </a:endParaRPr>
          </a:p>
        </p:txBody>
      </p:sp>
      <p:sp>
        <p:nvSpPr>
          <p:cNvPr id="9" name="矩形 8"/>
          <p:cNvSpPr/>
          <p:nvPr/>
        </p:nvSpPr>
        <p:spPr>
          <a:xfrm>
            <a:off x="311252" y="1256534"/>
            <a:ext cx="4740346" cy="884135"/>
          </a:xfrm>
          <a:prstGeom prst="rect">
            <a:avLst/>
          </a:prstGeom>
          <a:solidFill>
            <a:srgbClr val="FFFFFF"/>
          </a:solidFill>
        </p:spPr>
        <p:txBody>
          <a:bodyPr lIns="0" tIns="0" rIns="0" bIns="0">
            <a:noAutofit/>
          </a:bodyPr>
          <a:p>
            <a:pPr indent="482600">
              <a:lnSpc>
                <a:spcPts val="3625"/>
              </a:lnSpc>
            </a:pPr>
            <a:r>
              <a:rPr lang="en-US" sz="2270">
                <a:latin typeface="楷体" panose="02010609060101010101" charset="-122"/>
                <a:ea typeface="楷体" panose="02010609060101010101" charset="-122"/>
              </a:rPr>
              <a:t>智慧行团队深入贯彻落实</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十</a:t>
            </a:r>
            <a:r>
              <a:rPr lang="zh-CN" altLang="en-US" sz="2270">
                <a:latin typeface="楷体" panose="02010609060101010101" charset="-122"/>
                <a:ea typeface="楷体" panose="02010609060101010101" charset="-122"/>
              </a:rPr>
              <a:t>四</a:t>
            </a:r>
            <a:r>
              <a:rPr lang="en-US" sz="2270">
                <a:latin typeface="楷体" panose="02010609060101010101" charset="-122"/>
                <a:ea typeface="楷体" panose="02010609060101010101" charset="-122"/>
              </a:rPr>
              <a:t>五 规划</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推动 </a:t>
            </a:r>
            <a:r>
              <a:rPr lang="en-US" sz="3025" b="1">
                <a:solidFill>
                  <a:srgbClr val="FF0000"/>
                </a:solidFill>
                <a:latin typeface="黑体" panose="02010609060101010101" charset="-122"/>
                <a:ea typeface="黑体" panose="02010609060101010101" charset="-122"/>
              </a:rPr>
              <a:t>工学结合</a:t>
            </a:r>
            <a:r>
              <a:rPr lang="zh-CN" sz="3025" b="1">
                <a:latin typeface="黑体" panose="02010609060101010101" charset="-122"/>
                <a:ea typeface="黑体" panose="02010609060101010101" charset="-122"/>
              </a:rPr>
              <a:t>”</a:t>
            </a:r>
            <a:endParaRPr lang="zh-CN" sz="3025" b="1">
              <a:latin typeface="黑体" panose="02010609060101010101" charset="-122"/>
              <a:ea typeface="黑体" panose="02010609060101010101" charset="-122"/>
            </a:endParaRPr>
          </a:p>
        </p:txBody>
      </p:sp>
      <p:sp>
        <p:nvSpPr>
          <p:cNvPr id="16" name="矩形 15"/>
          <p:cNvSpPr/>
          <p:nvPr/>
        </p:nvSpPr>
        <p:spPr>
          <a:xfrm>
            <a:off x="399898" y="3307288"/>
            <a:ext cx="3386784" cy="149756"/>
          </a:xfrm>
          <a:prstGeom prst="rect">
            <a:avLst/>
          </a:prstGeom>
          <a:solidFill>
            <a:srgbClr val="FFFFFF"/>
          </a:solidFill>
        </p:spPr>
        <p:txBody>
          <a:bodyPr wrap="none" lIns="0" tIns="0" rIns="0" bIns="0">
            <a:noAutofit/>
          </a:bodyPr>
          <a:p>
            <a:pPr indent="0" algn="ctr"/>
            <a:r>
              <a:rPr lang="en-US" sz="1040">
                <a:solidFill>
                  <a:srgbClr val="DB1E25"/>
                </a:solidFill>
                <a:latin typeface="MingLiU" panose="02020509000000000000" charset="-120"/>
                <a:ea typeface="MingLiU" panose="02020509000000000000" charset="-120"/>
              </a:rPr>
              <a:t>国务院关于印发国家教育事业发展</a:t>
            </a:r>
            <a:endParaRPr lang="en-US" sz="1040">
              <a:solidFill>
                <a:srgbClr val="DB1E25"/>
              </a:solidFill>
              <a:latin typeface="MingLiU" panose="02020509000000000000" charset="-120"/>
              <a:ea typeface="MingLiU" panose="02020509000000000000" charset="-120"/>
            </a:endParaRPr>
          </a:p>
        </p:txBody>
      </p:sp>
      <p:sp>
        <p:nvSpPr>
          <p:cNvPr id="19" name="矩形 18"/>
          <p:cNvSpPr/>
          <p:nvPr/>
        </p:nvSpPr>
        <p:spPr>
          <a:xfrm>
            <a:off x="2188738" y="778310"/>
            <a:ext cx="984932" cy="480946"/>
          </a:xfrm>
          <a:prstGeom prst="rect">
            <a:avLst/>
          </a:prstGeom>
          <a:solidFill>
            <a:srgbClr val="FFFFFF"/>
          </a:solidFill>
        </p:spPr>
        <p:txBody>
          <a:bodyPr wrap="none" lIns="0" tIns="0" rIns="0" bIns="0">
            <a:noAutofit/>
          </a:bodyPr>
          <a:p>
            <a:pPr indent="0"/>
            <a:r>
              <a:rPr lang="en-US" sz="2645" b="1">
                <a:solidFill>
                  <a:srgbClr val="D9EDE6"/>
                </a:solidFill>
                <a:latin typeface="微软雅黑" panose="020B0503020204020204" pitchFamily="34" charset="-122"/>
                <a:ea typeface="微软雅黑" panose="020B0503020204020204" pitchFamily="34" charset="-122"/>
              </a:rPr>
              <a:t>教</a:t>
            </a:r>
            <a:r>
              <a:rPr lang="en-US" sz="2645" b="1">
                <a:solidFill>
                  <a:srgbClr val="95ACBB"/>
                </a:solidFill>
                <a:latin typeface="微软雅黑" panose="020B0503020204020204" pitchFamily="34" charset="-122"/>
                <a:ea typeface="微软雅黑" panose="020B0503020204020204" pitchFamily="34" charset="-122"/>
              </a:rPr>
              <a:t>—</a:t>
            </a:r>
            <a:r>
              <a:rPr lang="en-US" sz="2645" b="1">
                <a:solidFill>
                  <a:srgbClr val="D9EDE6"/>
                </a:solidFill>
                <a:latin typeface="微软雅黑" panose="020B0503020204020204" pitchFamily="34" charset="-122"/>
                <a:ea typeface="微软雅黑" panose="020B0503020204020204" pitchFamily="34" charset="-122"/>
              </a:rPr>
              <a:t>育</a:t>
            </a:r>
            <a:endParaRPr lang="en-US" sz="2645" b="1">
              <a:solidFill>
                <a:srgbClr val="D9EDE6"/>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5866130" y="1038225"/>
            <a:ext cx="5600065"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21"/>
          <p:cNvSpPr/>
          <p:nvPr/>
        </p:nvSpPr>
        <p:spPr>
          <a:xfrm rot="10800000">
            <a:off x="60325" y="6882130"/>
            <a:ext cx="4066540"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任意多边形 22"/>
          <p:cNvSpPr/>
          <p:nvPr/>
        </p:nvSpPr>
        <p:spPr>
          <a:xfrm>
            <a:off x="5128895" y="3806190"/>
            <a:ext cx="6337300"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rot="1200000">
            <a:off x="4775224" y="802528"/>
            <a:ext cx="524510" cy="6706235"/>
          </a:xfrm>
          <a:custGeom>
            <a:avLst/>
            <a:gdLst>
              <a:gd name="connsiteX0" fmla="*/ 1 w 826"/>
              <a:gd name="connsiteY0" fmla="*/ 269 h 10561"/>
              <a:gd name="connsiteX1" fmla="*/ 826 w 826"/>
              <a:gd name="connsiteY1" fmla="*/ 0 h 10561"/>
              <a:gd name="connsiteX2" fmla="*/ 767 w 826"/>
              <a:gd name="connsiteY2" fmla="*/ 10283 h 10561"/>
              <a:gd name="connsiteX3" fmla="*/ 0 w 826"/>
              <a:gd name="connsiteY3" fmla="*/ 10561 h 10561"/>
              <a:gd name="connsiteX4" fmla="*/ 1 w 826"/>
              <a:gd name="connsiteY4" fmla="*/ 269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 h="10561">
                <a:moveTo>
                  <a:pt x="1" y="269"/>
                </a:moveTo>
                <a:lnTo>
                  <a:pt x="826" y="0"/>
                </a:lnTo>
                <a:lnTo>
                  <a:pt x="767" y="10283"/>
                </a:lnTo>
                <a:lnTo>
                  <a:pt x="0" y="10561"/>
                </a:lnTo>
                <a:lnTo>
                  <a:pt x="1" y="26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图形"/>
          <p:cNvGrpSpPr/>
          <p:nvPr/>
        </p:nvGrpSpPr>
        <p:grpSpPr>
          <a:xfrm>
            <a:off x="1032186" y="1819929"/>
            <a:ext cx="9196656" cy="4134145"/>
            <a:chOff x="1720" y="2433"/>
            <a:chExt cx="15325" cy="6889"/>
          </a:xfrm>
        </p:grpSpPr>
        <p:grpSp>
          <p:nvGrpSpPr>
            <p:cNvPr id="23" name="图形"/>
            <p:cNvGrpSpPr/>
            <p:nvPr/>
          </p:nvGrpSpPr>
          <p:grpSpPr>
            <a:xfrm>
              <a:off x="5669" y="2433"/>
              <a:ext cx="6889" cy="6889"/>
              <a:chOff x="5737" y="842"/>
              <a:chExt cx="9116" cy="9116"/>
            </a:xfrm>
          </p:grpSpPr>
          <p:grpSp>
            <p:nvGrpSpPr>
              <p:cNvPr id="171" name="组合 170"/>
              <p:cNvGrpSpPr/>
              <p:nvPr/>
            </p:nvGrpSpPr>
            <p:grpSpPr>
              <a:xfrm>
                <a:off x="6417" y="1526"/>
                <a:ext cx="7755" cy="7748"/>
                <a:chOff x="2663825" y="0"/>
                <a:chExt cx="6864350" cy="6858000"/>
              </a:xfrm>
              <a:solidFill>
                <a:schemeClr val="accent1">
                  <a:lumMod val="40000"/>
                  <a:lumOff val="60000"/>
                </a:schemeClr>
              </a:solidFill>
            </p:grpSpPr>
            <p:sp>
              <p:nvSpPr>
                <p:cNvPr id="172" name="图形"/>
                <p:cNvSpPr>
                  <a:spLocks noEditPoints="1"/>
                </p:cNvSpPr>
                <p:nvPr/>
              </p:nvSpPr>
              <p:spPr bwMode="auto">
                <a:xfrm>
                  <a:off x="2663825" y="0"/>
                  <a:ext cx="6864350" cy="6858000"/>
                </a:xfrm>
                <a:custGeom>
                  <a:avLst/>
                  <a:gdLst>
                    <a:gd name="T0" fmla="*/ 5154 w 11157"/>
                    <a:gd name="T1" fmla="*/ 11094 h 11157"/>
                    <a:gd name="T2" fmla="*/ 6017 w 11157"/>
                    <a:gd name="T3" fmla="*/ 11093 h 11157"/>
                    <a:gd name="T4" fmla="*/ 6299 w 11157"/>
                    <a:gd name="T5" fmla="*/ 11064 h 11157"/>
                    <a:gd name="T6" fmla="*/ 4454 w 11157"/>
                    <a:gd name="T7" fmla="*/ 10948 h 11157"/>
                    <a:gd name="T8" fmla="*/ 4087 w 11157"/>
                    <a:gd name="T9" fmla="*/ 10953 h 11157"/>
                    <a:gd name="T10" fmla="*/ 7084 w 11157"/>
                    <a:gd name="T11" fmla="*/ 10855 h 11157"/>
                    <a:gd name="T12" fmla="*/ 7443 w 11157"/>
                    <a:gd name="T13" fmla="*/ 10834 h 11157"/>
                    <a:gd name="T14" fmla="*/ 7793 w 11157"/>
                    <a:gd name="T15" fmla="*/ 10600 h 11157"/>
                    <a:gd name="T16" fmla="*/ 3077 w 11157"/>
                    <a:gd name="T17" fmla="*/ 10511 h 11157"/>
                    <a:gd name="T18" fmla="*/ 2665 w 11157"/>
                    <a:gd name="T19" fmla="*/ 10279 h 11157"/>
                    <a:gd name="T20" fmla="*/ 8502 w 11157"/>
                    <a:gd name="T21" fmla="*/ 10273 h 11157"/>
                    <a:gd name="T22" fmla="*/ 8738 w 11157"/>
                    <a:gd name="T23" fmla="*/ 10117 h 11157"/>
                    <a:gd name="T24" fmla="*/ 2089 w 11157"/>
                    <a:gd name="T25" fmla="*/ 9820 h 11157"/>
                    <a:gd name="T26" fmla="*/ 1773 w 11157"/>
                    <a:gd name="T27" fmla="*/ 9654 h 11157"/>
                    <a:gd name="T28" fmla="*/ 9360 w 11157"/>
                    <a:gd name="T29" fmla="*/ 9565 h 11157"/>
                    <a:gd name="T30" fmla="*/ 9627 w 11157"/>
                    <a:gd name="T31" fmla="*/ 9392 h 11157"/>
                    <a:gd name="T32" fmla="*/ 1290 w 11157"/>
                    <a:gd name="T33" fmla="*/ 9021 h 11157"/>
                    <a:gd name="T34" fmla="*/ 1062 w 11157"/>
                    <a:gd name="T35" fmla="*/ 8815 h 11157"/>
                    <a:gd name="T36" fmla="*/ 854 w 11157"/>
                    <a:gd name="T37" fmla="*/ 8405 h 11157"/>
                    <a:gd name="T38" fmla="*/ 10350 w 11157"/>
                    <a:gd name="T39" fmla="*/ 8467 h 11157"/>
                    <a:gd name="T40" fmla="*/ 10452 w 11157"/>
                    <a:gd name="T41" fmla="*/ 8091 h 11157"/>
                    <a:gd name="T42" fmla="*/ 549 w 11157"/>
                    <a:gd name="T43" fmla="*/ 7765 h 11157"/>
                    <a:gd name="T44" fmla="*/ 323 w 11157"/>
                    <a:gd name="T45" fmla="*/ 7449 h 11157"/>
                    <a:gd name="T46" fmla="*/ 10795 w 11157"/>
                    <a:gd name="T47" fmla="*/ 7373 h 11157"/>
                    <a:gd name="T48" fmla="*/ 10909 w 11157"/>
                    <a:gd name="T49" fmla="*/ 7107 h 11157"/>
                    <a:gd name="T50" fmla="*/ 10997 w 11157"/>
                    <a:gd name="T51" fmla="*/ 6646 h 11157"/>
                    <a:gd name="T52" fmla="*/ 105 w 11157"/>
                    <a:gd name="T53" fmla="*/ 6381 h 11157"/>
                    <a:gd name="T54" fmla="*/ 57 w 11157"/>
                    <a:gd name="T55" fmla="*/ 5912 h 11157"/>
                    <a:gd name="T56" fmla="*/ 11101 w 11157"/>
                    <a:gd name="T57" fmla="*/ 5898 h 11157"/>
                    <a:gd name="T58" fmla="*/ 11157 w 11157"/>
                    <a:gd name="T59" fmla="*/ 5568 h 11157"/>
                    <a:gd name="T60" fmla="*/ 11049 w 11157"/>
                    <a:gd name="T61" fmla="*/ 5194 h 11157"/>
                    <a:gd name="T62" fmla="*/ 104 w 11157"/>
                    <a:gd name="T63" fmla="*/ 4782 h 11157"/>
                    <a:gd name="T64" fmla="*/ 152 w 11157"/>
                    <a:gd name="T65" fmla="*/ 4503 h 11157"/>
                    <a:gd name="T66" fmla="*/ 10993 w 11157"/>
                    <a:gd name="T67" fmla="*/ 4396 h 11157"/>
                    <a:gd name="T68" fmla="*/ 10858 w 11157"/>
                    <a:gd name="T69" fmla="*/ 4090 h 11157"/>
                    <a:gd name="T70" fmla="*/ 365 w 11157"/>
                    <a:gd name="T71" fmla="*/ 3683 h 11157"/>
                    <a:gd name="T72" fmla="*/ 503 w 11157"/>
                    <a:gd name="T73" fmla="*/ 3426 h 11157"/>
                    <a:gd name="T74" fmla="*/ 666 w 11157"/>
                    <a:gd name="T75" fmla="*/ 2991 h 11157"/>
                    <a:gd name="T76" fmla="*/ 10508 w 11157"/>
                    <a:gd name="T77" fmla="*/ 3069 h 11157"/>
                    <a:gd name="T78" fmla="*/ 10275 w 11157"/>
                    <a:gd name="T79" fmla="*/ 2658 h 11157"/>
                    <a:gd name="T80" fmla="*/ 1086 w 11157"/>
                    <a:gd name="T81" fmla="*/ 2354 h 11157"/>
                    <a:gd name="T82" fmla="*/ 1257 w 11157"/>
                    <a:gd name="T83" fmla="*/ 2129 h 11157"/>
                    <a:gd name="T84" fmla="*/ 9863 w 11157"/>
                    <a:gd name="T85" fmla="*/ 2036 h 11157"/>
                    <a:gd name="T86" fmla="*/ 9615 w 11157"/>
                    <a:gd name="T87" fmla="*/ 1847 h 11157"/>
                    <a:gd name="T88" fmla="*/ 9347 w 11157"/>
                    <a:gd name="T89" fmla="*/ 1486 h 11157"/>
                    <a:gd name="T90" fmla="*/ 2086 w 11157"/>
                    <a:gd name="T91" fmla="*/ 1339 h 11157"/>
                    <a:gd name="T92" fmla="*/ 2387 w 11157"/>
                    <a:gd name="T93" fmla="*/ 1016 h 11157"/>
                    <a:gd name="T94" fmla="*/ 8800 w 11157"/>
                    <a:gd name="T95" fmla="*/ 1084 h 11157"/>
                    <a:gd name="T96" fmla="*/ 8405 w 11157"/>
                    <a:gd name="T97" fmla="*/ 825 h 11157"/>
                    <a:gd name="T98" fmla="*/ 3052 w 11157"/>
                    <a:gd name="T99" fmla="*/ 712 h 11157"/>
                    <a:gd name="T100" fmla="*/ 3370 w 11157"/>
                    <a:gd name="T101" fmla="*/ 460 h 11157"/>
                    <a:gd name="T102" fmla="*/ 7819 w 11157"/>
                    <a:gd name="T103" fmla="*/ 521 h 11157"/>
                    <a:gd name="T104" fmla="*/ 7379 w 11157"/>
                    <a:gd name="T105" fmla="*/ 348 h 11157"/>
                    <a:gd name="T106" fmla="*/ 4093 w 11157"/>
                    <a:gd name="T107" fmla="*/ 299 h 11157"/>
                    <a:gd name="T108" fmla="*/ 4437 w 11157"/>
                    <a:gd name="T109" fmla="*/ 117 h 11157"/>
                    <a:gd name="T110" fmla="*/ 6706 w 11157"/>
                    <a:gd name="T111" fmla="*/ 114 h 11157"/>
                    <a:gd name="T112" fmla="*/ 6318 w 11157"/>
                    <a:gd name="T113" fmla="*/ 144 h 11157"/>
                    <a:gd name="T114" fmla="*/ 5195 w 11157"/>
                    <a:gd name="T115" fmla="*/ 13 h 11157"/>
                    <a:gd name="T116" fmla="*/ 5619 w 11157"/>
                    <a:gd name="T117" fmla="*/ 47 h 1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57" h="11157">
                      <a:moveTo>
                        <a:pt x="5592" y="11063"/>
                      </a:moveTo>
                      <a:cubicBezTo>
                        <a:pt x="5590" y="11063"/>
                        <a:pt x="5588" y="11063"/>
                        <a:pt x="5585" y="11063"/>
                      </a:cubicBezTo>
                      <a:cubicBezTo>
                        <a:pt x="5583" y="11063"/>
                        <a:pt x="5581" y="11063"/>
                        <a:pt x="5579" y="11063"/>
                      </a:cubicBezTo>
                      <a:cubicBezTo>
                        <a:pt x="5553" y="11063"/>
                        <a:pt x="5532" y="11084"/>
                        <a:pt x="5532" y="11110"/>
                      </a:cubicBezTo>
                      <a:cubicBezTo>
                        <a:pt x="5532" y="11136"/>
                        <a:pt x="5553" y="11157"/>
                        <a:pt x="5579" y="11157"/>
                      </a:cubicBezTo>
                      <a:cubicBezTo>
                        <a:pt x="5581" y="11157"/>
                        <a:pt x="5583" y="11157"/>
                        <a:pt x="5586" y="11157"/>
                      </a:cubicBezTo>
                      <a:cubicBezTo>
                        <a:pt x="5588" y="11157"/>
                        <a:pt x="5590" y="11157"/>
                        <a:pt x="5593" y="11157"/>
                      </a:cubicBezTo>
                      <a:cubicBezTo>
                        <a:pt x="5619" y="11157"/>
                        <a:pt x="5640" y="11136"/>
                        <a:pt x="5640" y="11110"/>
                      </a:cubicBezTo>
                      <a:cubicBezTo>
                        <a:pt x="5640" y="11084"/>
                        <a:pt x="5618" y="11063"/>
                        <a:pt x="5592" y="11063"/>
                      </a:cubicBezTo>
                      <a:moveTo>
                        <a:pt x="5201" y="11050"/>
                      </a:moveTo>
                      <a:cubicBezTo>
                        <a:pt x="5177" y="11050"/>
                        <a:pt x="5156" y="11069"/>
                        <a:pt x="5154" y="11094"/>
                      </a:cubicBezTo>
                      <a:cubicBezTo>
                        <a:pt x="5152" y="11120"/>
                        <a:pt x="5172" y="11143"/>
                        <a:pt x="5198" y="11144"/>
                      </a:cubicBezTo>
                      <a:cubicBezTo>
                        <a:pt x="5199" y="11144"/>
                        <a:pt x="5201" y="11144"/>
                        <a:pt x="5202" y="11144"/>
                      </a:cubicBezTo>
                      <a:cubicBezTo>
                        <a:pt x="5226" y="11144"/>
                        <a:pt x="5247" y="11125"/>
                        <a:pt x="5248" y="11101"/>
                      </a:cubicBezTo>
                      <a:cubicBezTo>
                        <a:pt x="5250" y="11074"/>
                        <a:pt x="5231" y="11052"/>
                        <a:pt x="5205" y="11050"/>
                      </a:cubicBezTo>
                      <a:cubicBezTo>
                        <a:pt x="5204" y="11050"/>
                        <a:pt x="5202" y="11050"/>
                        <a:pt x="5201" y="11050"/>
                      </a:cubicBezTo>
                      <a:moveTo>
                        <a:pt x="5970" y="11049"/>
                      </a:moveTo>
                      <a:cubicBezTo>
                        <a:pt x="5969" y="11049"/>
                        <a:pt x="5968" y="11049"/>
                        <a:pt x="5966" y="11049"/>
                      </a:cubicBezTo>
                      <a:cubicBezTo>
                        <a:pt x="5941" y="11051"/>
                        <a:pt x="5921" y="11073"/>
                        <a:pt x="5923" y="11100"/>
                      </a:cubicBezTo>
                      <a:cubicBezTo>
                        <a:pt x="5924" y="11124"/>
                        <a:pt x="5945" y="11143"/>
                        <a:pt x="5970" y="11144"/>
                      </a:cubicBezTo>
                      <a:cubicBezTo>
                        <a:pt x="5971" y="11144"/>
                        <a:pt x="5972" y="11143"/>
                        <a:pt x="5973" y="11143"/>
                      </a:cubicBezTo>
                      <a:cubicBezTo>
                        <a:pt x="5999" y="11141"/>
                        <a:pt x="6019" y="11119"/>
                        <a:pt x="6017" y="11093"/>
                      </a:cubicBezTo>
                      <a:cubicBezTo>
                        <a:pt x="6015" y="11068"/>
                        <a:pt x="5994" y="11049"/>
                        <a:pt x="5970" y="11049"/>
                      </a:cubicBezTo>
                      <a:moveTo>
                        <a:pt x="4826" y="11012"/>
                      </a:moveTo>
                      <a:cubicBezTo>
                        <a:pt x="4803" y="11012"/>
                        <a:pt x="4782" y="11029"/>
                        <a:pt x="4779" y="11052"/>
                      </a:cubicBezTo>
                      <a:cubicBezTo>
                        <a:pt x="4776" y="11079"/>
                        <a:pt x="4794" y="11102"/>
                        <a:pt x="4820" y="11106"/>
                      </a:cubicBezTo>
                      <a:cubicBezTo>
                        <a:pt x="4822" y="11106"/>
                        <a:pt x="4824" y="11106"/>
                        <a:pt x="4826" y="11106"/>
                      </a:cubicBezTo>
                      <a:cubicBezTo>
                        <a:pt x="4849" y="11106"/>
                        <a:pt x="4869" y="11089"/>
                        <a:pt x="4873" y="11065"/>
                      </a:cubicBezTo>
                      <a:cubicBezTo>
                        <a:pt x="4876" y="11039"/>
                        <a:pt x="4858" y="11016"/>
                        <a:pt x="4832" y="11012"/>
                      </a:cubicBezTo>
                      <a:cubicBezTo>
                        <a:pt x="4830" y="11012"/>
                        <a:pt x="4828" y="11012"/>
                        <a:pt x="4826" y="11012"/>
                      </a:cubicBezTo>
                      <a:moveTo>
                        <a:pt x="6345" y="11010"/>
                      </a:moveTo>
                      <a:cubicBezTo>
                        <a:pt x="6343" y="11010"/>
                        <a:pt x="6341" y="11010"/>
                        <a:pt x="6339" y="11010"/>
                      </a:cubicBezTo>
                      <a:cubicBezTo>
                        <a:pt x="6313" y="11014"/>
                        <a:pt x="6295" y="11038"/>
                        <a:pt x="6299" y="11064"/>
                      </a:cubicBezTo>
                      <a:cubicBezTo>
                        <a:pt x="6302" y="11087"/>
                        <a:pt x="6322" y="11104"/>
                        <a:pt x="6345" y="11104"/>
                      </a:cubicBezTo>
                      <a:cubicBezTo>
                        <a:pt x="6347" y="11104"/>
                        <a:pt x="6350" y="11104"/>
                        <a:pt x="6352" y="11104"/>
                      </a:cubicBezTo>
                      <a:cubicBezTo>
                        <a:pt x="6378" y="11100"/>
                        <a:pt x="6395" y="11076"/>
                        <a:pt x="6392" y="11050"/>
                      </a:cubicBezTo>
                      <a:cubicBezTo>
                        <a:pt x="6389" y="11027"/>
                        <a:pt x="6368" y="11010"/>
                        <a:pt x="6345" y="11010"/>
                      </a:cubicBezTo>
                      <a:moveTo>
                        <a:pt x="4454" y="10948"/>
                      </a:moveTo>
                      <a:cubicBezTo>
                        <a:pt x="4432" y="10948"/>
                        <a:pt x="4412" y="10963"/>
                        <a:pt x="4408" y="10985"/>
                      </a:cubicBezTo>
                      <a:cubicBezTo>
                        <a:pt x="4402" y="11011"/>
                        <a:pt x="4419" y="11036"/>
                        <a:pt x="4444" y="11041"/>
                      </a:cubicBezTo>
                      <a:cubicBezTo>
                        <a:pt x="4447" y="11042"/>
                        <a:pt x="4451" y="11042"/>
                        <a:pt x="4454" y="11042"/>
                      </a:cubicBezTo>
                      <a:cubicBezTo>
                        <a:pt x="4476" y="11042"/>
                        <a:pt x="4496" y="11027"/>
                        <a:pt x="4500" y="11004"/>
                      </a:cubicBezTo>
                      <a:cubicBezTo>
                        <a:pt x="4505" y="10979"/>
                        <a:pt x="4489" y="10954"/>
                        <a:pt x="4464" y="10949"/>
                      </a:cubicBezTo>
                      <a:cubicBezTo>
                        <a:pt x="4460" y="10948"/>
                        <a:pt x="4457" y="10948"/>
                        <a:pt x="4454" y="10948"/>
                      </a:cubicBezTo>
                      <a:moveTo>
                        <a:pt x="6717" y="10945"/>
                      </a:moveTo>
                      <a:cubicBezTo>
                        <a:pt x="6714" y="10945"/>
                        <a:pt x="6711" y="10945"/>
                        <a:pt x="6707" y="10946"/>
                      </a:cubicBezTo>
                      <a:cubicBezTo>
                        <a:pt x="6682" y="10951"/>
                        <a:pt x="6665" y="10976"/>
                        <a:pt x="6671" y="11002"/>
                      </a:cubicBezTo>
                      <a:cubicBezTo>
                        <a:pt x="6675" y="11024"/>
                        <a:pt x="6695" y="11039"/>
                        <a:pt x="6717" y="11039"/>
                      </a:cubicBezTo>
                      <a:cubicBezTo>
                        <a:pt x="6720" y="11039"/>
                        <a:pt x="6724" y="11039"/>
                        <a:pt x="6727" y="11039"/>
                      </a:cubicBezTo>
                      <a:cubicBezTo>
                        <a:pt x="6752" y="11033"/>
                        <a:pt x="6769" y="11008"/>
                        <a:pt x="6763" y="10982"/>
                      </a:cubicBezTo>
                      <a:cubicBezTo>
                        <a:pt x="6759" y="10960"/>
                        <a:pt x="6739" y="10945"/>
                        <a:pt x="6717" y="10945"/>
                      </a:cubicBezTo>
                      <a:moveTo>
                        <a:pt x="4087" y="10858"/>
                      </a:moveTo>
                      <a:cubicBezTo>
                        <a:pt x="4066" y="10858"/>
                        <a:pt x="4047" y="10872"/>
                        <a:pt x="4042" y="10893"/>
                      </a:cubicBezTo>
                      <a:cubicBezTo>
                        <a:pt x="4035" y="10918"/>
                        <a:pt x="4049" y="10944"/>
                        <a:pt x="4074" y="10951"/>
                      </a:cubicBezTo>
                      <a:cubicBezTo>
                        <a:pt x="4078" y="10952"/>
                        <a:pt x="4083" y="10953"/>
                        <a:pt x="4087" y="10953"/>
                      </a:cubicBezTo>
                      <a:cubicBezTo>
                        <a:pt x="4108" y="10953"/>
                        <a:pt x="4127" y="10939"/>
                        <a:pt x="4133" y="10919"/>
                      </a:cubicBezTo>
                      <a:cubicBezTo>
                        <a:pt x="4140" y="10893"/>
                        <a:pt x="4125" y="10867"/>
                        <a:pt x="4100" y="10860"/>
                      </a:cubicBezTo>
                      <a:cubicBezTo>
                        <a:pt x="4096" y="10859"/>
                        <a:pt x="4091" y="10858"/>
                        <a:pt x="4087" y="10858"/>
                      </a:cubicBezTo>
                      <a:moveTo>
                        <a:pt x="7084" y="10855"/>
                      </a:moveTo>
                      <a:cubicBezTo>
                        <a:pt x="7079" y="10855"/>
                        <a:pt x="7075" y="10855"/>
                        <a:pt x="7071" y="10857"/>
                      </a:cubicBezTo>
                      <a:cubicBezTo>
                        <a:pt x="7071" y="10857"/>
                        <a:pt x="7071" y="10857"/>
                        <a:pt x="7071" y="10857"/>
                      </a:cubicBezTo>
                      <a:cubicBezTo>
                        <a:pt x="7046" y="10863"/>
                        <a:pt x="7031" y="10890"/>
                        <a:pt x="7038" y="10915"/>
                      </a:cubicBezTo>
                      <a:cubicBezTo>
                        <a:pt x="7044" y="10936"/>
                        <a:pt x="7063" y="10949"/>
                        <a:pt x="7083" y="10949"/>
                      </a:cubicBezTo>
                      <a:cubicBezTo>
                        <a:pt x="7088" y="10949"/>
                        <a:pt x="7092" y="10948"/>
                        <a:pt x="7096" y="10947"/>
                      </a:cubicBezTo>
                      <a:cubicBezTo>
                        <a:pt x="7122" y="10940"/>
                        <a:pt x="7136" y="10914"/>
                        <a:pt x="7129" y="10889"/>
                      </a:cubicBezTo>
                      <a:cubicBezTo>
                        <a:pt x="7123" y="10868"/>
                        <a:pt x="7104" y="10855"/>
                        <a:pt x="7084" y="10855"/>
                      </a:cubicBezTo>
                      <a:moveTo>
                        <a:pt x="3727" y="10744"/>
                      </a:moveTo>
                      <a:cubicBezTo>
                        <a:pt x="3708" y="10744"/>
                        <a:pt x="3690" y="10756"/>
                        <a:pt x="3683" y="10776"/>
                      </a:cubicBezTo>
                      <a:cubicBezTo>
                        <a:pt x="3674" y="10800"/>
                        <a:pt x="3687" y="10827"/>
                        <a:pt x="3711" y="10836"/>
                      </a:cubicBezTo>
                      <a:cubicBezTo>
                        <a:pt x="3717" y="10838"/>
                        <a:pt x="3722" y="10839"/>
                        <a:pt x="3727" y="10839"/>
                      </a:cubicBezTo>
                      <a:cubicBezTo>
                        <a:pt x="3747" y="10839"/>
                        <a:pt x="3765" y="10827"/>
                        <a:pt x="3772" y="10807"/>
                      </a:cubicBezTo>
                      <a:cubicBezTo>
                        <a:pt x="3781" y="10783"/>
                        <a:pt x="3768" y="10755"/>
                        <a:pt x="3743" y="10747"/>
                      </a:cubicBezTo>
                      <a:cubicBezTo>
                        <a:pt x="3738" y="10745"/>
                        <a:pt x="3732" y="10744"/>
                        <a:pt x="3727" y="10744"/>
                      </a:cubicBezTo>
                      <a:moveTo>
                        <a:pt x="7443" y="10739"/>
                      </a:moveTo>
                      <a:cubicBezTo>
                        <a:pt x="7438" y="10739"/>
                        <a:pt x="7432" y="10740"/>
                        <a:pt x="7427" y="10742"/>
                      </a:cubicBezTo>
                      <a:cubicBezTo>
                        <a:pt x="7402" y="10751"/>
                        <a:pt x="7390" y="10778"/>
                        <a:pt x="7399" y="10803"/>
                      </a:cubicBezTo>
                      <a:cubicBezTo>
                        <a:pt x="7406" y="10822"/>
                        <a:pt x="7424" y="10834"/>
                        <a:pt x="7443" y="10834"/>
                      </a:cubicBezTo>
                      <a:cubicBezTo>
                        <a:pt x="7448" y="10834"/>
                        <a:pt x="7454" y="10833"/>
                        <a:pt x="7459" y="10831"/>
                      </a:cubicBezTo>
                      <a:cubicBezTo>
                        <a:pt x="7484" y="10822"/>
                        <a:pt x="7496" y="10795"/>
                        <a:pt x="7487" y="10771"/>
                      </a:cubicBezTo>
                      <a:cubicBezTo>
                        <a:pt x="7481" y="10751"/>
                        <a:pt x="7462" y="10739"/>
                        <a:pt x="7443" y="10739"/>
                      </a:cubicBezTo>
                      <a:moveTo>
                        <a:pt x="3376" y="10605"/>
                      </a:moveTo>
                      <a:cubicBezTo>
                        <a:pt x="3358" y="10605"/>
                        <a:pt x="3340" y="10616"/>
                        <a:pt x="3333" y="10633"/>
                      </a:cubicBezTo>
                      <a:cubicBezTo>
                        <a:pt x="3322" y="10657"/>
                        <a:pt x="3333" y="10685"/>
                        <a:pt x="3357" y="10696"/>
                      </a:cubicBezTo>
                      <a:cubicBezTo>
                        <a:pt x="3363" y="10698"/>
                        <a:pt x="3369" y="10699"/>
                        <a:pt x="3376" y="10699"/>
                      </a:cubicBezTo>
                      <a:cubicBezTo>
                        <a:pt x="3394" y="10699"/>
                        <a:pt x="3411" y="10689"/>
                        <a:pt x="3419" y="10671"/>
                      </a:cubicBezTo>
                      <a:cubicBezTo>
                        <a:pt x="3430" y="10647"/>
                        <a:pt x="3419" y="10619"/>
                        <a:pt x="3395" y="10609"/>
                      </a:cubicBezTo>
                      <a:cubicBezTo>
                        <a:pt x="3389" y="10606"/>
                        <a:pt x="3382" y="10605"/>
                        <a:pt x="3376" y="10605"/>
                      </a:cubicBezTo>
                      <a:moveTo>
                        <a:pt x="7793" y="10600"/>
                      </a:moveTo>
                      <a:cubicBezTo>
                        <a:pt x="7787" y="10600"/>
                        <a:pt x="7780" y="10601"/>
                        <a:pt x="7774" y="10604"/>
                      </a:cubicBezTo>
                      <a:cubicBezTo>
                        <a:pt x="7750" y="10614"/>
                        <a:pt x="7740" y="10642"/>
                        <a:pt x="7750" y="10666"/>
                      </a:cubicBezTo>
                      <a:cubicBezTo>
                        <a:pt x="7758" y="10684"/>
                        <a:pt x="7775" y="10694"/>
                        <a:pt x="7793" y="10694"/>
                      </a:cubicBezTo>
                      <a:cubicBezTo>
                        <a:pt x="7800" y="10694"/>
                        <a:pt x="7806" y="10693"/>
                        <a:pt x="7812" y="10690"/>
                      </a:cubicBezTo>
                      <a:cubicBezTo>
                        <a:pt x="7836" y="10680"/>
                        <a:pt x="7847" y="10652"/>
                        <a:pt x="7837" y="10628"/>
                      </a:cubicBezTo>
                      <a:cubicBezTo>
                        <a:pt x="7829" y="10611"/>
                        <a:pt x="7811" y="10600"/>
                        <a:pt x="7793" y="10600"/>
                      </a:cubicBezTo>
                      <a:moveTo>
                        <a:pt x="3035" y="10442"/>
                      </a:moveTo>
                      <a:cubicBezTo>
                        <a:pt x="3018" y="10442"/>
                        <a:pt x="3001" y="10452"/>
                        <a:pt x="2993" y="10468"/>
                      </a:cubicBezTo>
                      <a:cubicBezTo>
                        <a:pt x="2981" y="10491"/>
                        <a:pt x="2990" y="10519"/>
                        <a:pt x="3013" y="10532"/>
                      </a:cubicBezTo>
                      <a:cubicBezTo>
                        <a:pt x="3020" y="10535"/>
                        <a:pt x="3028" y="10537"/>
                        <a:pt x="3035" y="10537"/>
                      </a:cubicBezTo>
                      <a:cubicBezTo>
                        <a:pt x="3052" y="10537"/>
                        <a:pt x="3068" y="10528"/>
                        <a:pt x="3077" y="10511"/>
                      </a:cubicBezTo>
                      <a:cubicBezTo>
                        <a:pt x="3089" y="10488"/>
                        <a:pt x="3080" y="10460"/>
                        <a:pt x="3056" y="10448"/>
                      </a:cubicBezTo>
                      <a:cubicBezTo>
                        <a:pt x="3050" y="10444"/>
                        <a:pt x="3042" y="10442"/>
                        <a:pt x="3035" y="10442"/>
                      </a:cubicBezTo>
                      <a:moveTo>
                        <a:pt x="8133" y="10437"/>
                      </a:moveTo>
                      <a:cubicBezTo>
                        <a:pt x="8126" y="10437"/>
                        <a:pt x="8118" y="10438"/>
                        <a:pt x="8111" y="10442"/>
                      </a:cubicBezTo>
                      <a:cubicBezTo>
                        <a:pt x="8088" y="10454"/>
                        <a:pt x="8079" y="10483"/>
                        <a:pt x="8091" y="10506"/>
                      </a:cubicBezTo>
                      <a:cubicBezTo>
                        <a:pt x="8100" y="10522"/>
                        <a:pt x="8116" y="10531"/>
                        <a:pt x="8133" y="10531"/>
                      </a:cubicBezTo>
                      <a:cubicBezTo>
                        <a:pt x="8141" y="10531"/>
                        <a:pt x="8148" y="10529"/>
                        <a:pt x="8155" y="10526"/>
                      </a:cubicBezTo>
                      <a:cubicBezTo>
                        <a:pt x="8178" y="10514"/>
                        <a:pt x="8187" y="10485"/>
                        <a:pt x="8175" y="10462"/>
                      </a:cubicBezTo>
                      <a:cubicBezTo>
                        <a:pt x="8167" y="10446"/>
                        <a:pt x="8150" y="10437"/>
                        <a:pt x="8133" y="10437"/>
                      </a:cubicBezTo>
                      <a:moveTo>
                        <a:pt x="2706" y="10257"/>
                      </a:moveTo>
                      <a:cubicBezTo>
                        <a:pt x="2690" y="10257"/>
                        <a:pt x="2674" y="10265"/>
                        <a:pt x="2665" y="10279"/>
                      </a:cubicBezTo>
                      <a:cubicBezTo>
                        <a:pt x="2652" y="10301"/>
                        <a:pt x="2659" y="10331"/>
                        <a:pt x="2681" y="10344"/>
                      </a:cubicBezTo>
                      <a:cubicBezTo>
                        <a:pt x="2689" y="10349"/>
                        <a:pt x="2697" y="10351"/>
                        <a:pt x="2706" y="10351"/>
                      </a:cubicBezTo>
                      <a:cubicBezTo>
                        <a:pt x="2722" y="10351"/>
                        <a:pt x="2737" y="10343"/>
                        <a:pt x="2746" y="10329"/>
                      </a:cubicBezTo>
                      <a:cubicBezTo>
                        <a:pt x="2760" y="10306"/>
                        <a:pt x="2753" y="10277"/>
                        <a:pt x="2730" y="10264"/>
                      </a:cubicBezTo>
                      <a:cubicBezTo>
                        <a:pt x="2723" y="10259"/>
                        <a:pt x="2714" y="10257"/>
                        <a:pt x="2706" y="10257"/>
                      </a:cubicBezTo>
                      <a:moveTo>
                        <a:pt x="8461" y="10251"/>
                      </a:moveTo>
                      <a:cubicBezTo>
                        <a:pt x="8453" y="10251"/>
                        <a:pt x="8444" y="10253"/>
                        <a:pt x="8437" y="10258"/>
                      </a:cubicBezTo>
                      <a:cubicBezTo>
                        <a:pt x="8414" y="10271"/>
                        <a:pt x="8407" y="10300"/>
                        <a:pt x="8421" y="10323"/>
                      </a:cubicBezTo>
                      <a:cubicBezTo>
                        <a:pt x="8430" y="10337"/>
                        <a:pt x="8446" y="10345"/>
                        <a:pt x="8462" y="10345"/>
                      </a:cubicBezTo>
                      <a:cubicBezTo>
                        <a:pt x="8470" y="10345"/>
                        <a:pt x="8478" y="10343"/>
                        <a:pt x="8486" y="10338"/>
                      </a:cubicBezTo>
                      <a:cubicBezTo>
                        <a:pt x="8508" y="10324"/>
                        <a:pt x="8515" y="10295"/>
                        <a:pt x="8502" y="10273"/>
                      </a:cubicBezTo>
                      <a:cubicBezTo>
                        <a:pt x="8493" y="10259"/>
                        <a:pt x="8477" y="10251"/>
                        <a:pt x="8461" y="10251"/>
                      </a:cubicBezTo>
                      <a:moveTo>
                        <a:pt x="2390" y="10049"/>
                      </a:moveTo>
                      <a:cubicBezTo>
                        <a:pt x="2375" y="10049"/>
                        <a:pt x="2361" y="10056"/>
                        <a:pt x="2352" y="10069"/>
                      </a:cubicBezTo>
                      <a:cubicBezTo>
                        <a:pt x="2337" y="10090"/>
                        <a:pt x="2342" y="10120"/>
                        <a:pt x="2363" y="10135"/>
                      </a:cubicBezTo>
                      <a:cubicBezTo>
                        <a:pt x="2371" y="10141"/>
                        <a:pt x="2381" y="10143"/>
                        <a:pt x="2390" y="10143"/>
                      </a:cubicBezTo>
                      <a:cubicBezTo>
                        <a:pt x="2405" y="10143"/>
                        <a:pt x="2420" y="10136"/>
                        <a:pt x="2429" y="10124"/>
                      </a:cubicBezTo>
                      <a:cubicBezTo>
                        <a:pt x="2444" y="10102"/>
                        <a:pt x="2439" y="10073"/>
                        <a:pt x="2418" y="10058"/>
                      </a:cubicBezTo>
                      <a:cubicBezTo>
                        <a:pt x="2409" y="10052"/>
                        <a:pt x="2400" y="10049"/>
                        <a:pt x="2390" y="10049"/>
                      </a:cubicBezTo>
                      <a:moveTo>
                        <a:pt x="8776" y="10043"/>
                      </a:moveTo>
                      <a:cubicBezTo>
                        <a:pt x="8767" y="10043"/>
                        <a:pt x="8757" y="10045"/>
                        <a:pt x="8749" y="10051"/>
                      </a:cubicBezTo>
                      <a:cubicBezTo>
                        <a:pt x="8728" y="10066"/>
                        <a:pt x="8723" y="10096"/>
                        <a:pt x="8738" y="10117"/>
                      </a:cubicBezTo>
                      <a:cubicBezTo>
                        <a:pt x="8747" y="10130"/>
                        <a:pt x="8761" y="10137"/>
                        <a:pt x="8776" y="10137"/>
                      </a:cubicBezTo>
                      <a:cubicBezTo>
                        <a:pt x="8786" y="10137"/>
                        <a:pt x="8795" y="10134"/>
                        <a:pt x="8804" y="10128"/>
                      </a:cubicBezTo>
                      <a:cubicBezTo>
                        <a:pt x="8825" y="10113"/>
                        <a:pt x="8830" y="10084"/>
                        <a:pt x="8815" y="10062"/>
                      </a:cubicBezTo>
                      <a:cubicBezTo>
                        <a:pt x="8806" y="10049"/>
                        <a:pt x="8791" y="10043"/>
                        <a:pt x="8776" y="10043"/>
                      </a:cubicBezTo>
                      <a:moveTo>
                        <a:pt x="2089" y="9820"/>
                      </a:moveTo>
                      <a:cubicBezTo>
                        <a:pt x="2076" y="9820"/>
                        <a:pt x="2062" y="9826"/>
                        <a:pt x="2053" y="9838"/>
                      </a:cubicBezTo>
                      <a:cubicBezTo>
                        <a:pt x="2036" y="9858"/>
                        <a:pt x="2039" y="9888"/>
                        <a:pt x="2060" y="9904"/>
                      </a:cubicBezTo>
                      <a:cubicBezTo>
                        <a:pt x="2068" y="9911"/>
                        <a:pt x="2079" y="9915"/>
                        <a:pt x="2090" y="9915"/>
                      </a:cubicBezTo>
                      <a:cubicBezTo>
                        <a:pt x="2103" y="9915"/>
                        <a:pt x="2117" y="9909"/>
                        <a:pt x="2126" y="9897"/>
                      </a:cubicBezTo>
                      <a:cubicBezTo>
                        <a:pt x="2142" y="9877"/>
                        <a:pt x="2140" y="9848"/>
                        <a:pt x="2119" y="9831"/>
                      </a:cubicBezTo>
                      <a:cubicBezTo>
                        <a:pt x="2111" y="9824"/>
                        <a:pt x="2100" y="9820"/>
                        <a:pt x="2089" y="9820"/>
                      </a:cubicBezTo>
                      <a:moveTo>
                        <a:pt x="9076" y="9813"/>
                      </a:moveTo>
                      <a:cubicBezTo>
                        <a:pt x="9066" y="9813"/>
                        <a:pt x="9055" y="9817"/>
                        <a:pt x="9046" y="9824"/>
                      </a:cubicBezTo>
                      <a:cubicBezTo>
                        <a:pt x="9026" y="9841"/>
                        <a:pt x="9023" y="9870"/>
                        <a:pt x="9040" y="9891"/>
                      </a:cubicBezTo>
                      <a:cubicBezTo>
                        <a:pt x="9049" y="9902"/>
                        <a:pt x="9063" y="9908"/>
                        <a:pt x="9076" y="9908"/>
                      </a:cubicBezTo>
                      <a:cubicBezTo>
                        <a:pt x="9077" y="9908"/>
                        <a:pt x="9077" y="9908"/>
                        <a:pt x="9077" y="9908"/>
                      </a:cubicBezTo>
                      <a:cubicBezTo>
                        <a:pt x="9088" y="9908"/>
                        <a:pt x="9098" y="9904"/>
                        <a:pt x="9106" y="9897"/>
                      </a:cubicBezTo>
                      <a:cubicBezTo>
                        <a:pt x="9126" y="9881"/>
                        <a:pt x="9129" y="9851"/>
                        <a:pt x="9113" y="9831"/>
                      </a:cubicBezTo>
                      <a:cubicBezTo>
                        <a:pt x="9103" y="9819"/>
                        <a:pt x="9090" y="9813"/>
                        <a:pt x="9076" y="9813"/>
                      </a:cubicBezTo>
                      <a:moveTo>
                        <a:pt x="1805" y="9572"/>
                      </a:moveTo>
                      <a:cubicBezTo>
                        <a:pt x="1792" y="9572"/>
                        <a:pt x="1780" y="9577"/>
                        <a:pt x="1771" y="9587"/>
                      </a:cubicBezTo>
                      <a:cubicBezTo>
                        <a:pt x="1753" y="9606"/>
                        <a:pt x="1754" y="9636"/>
                        <a:pt x="1773" y="9654"/>
                      </a:cubicBezTo>
                      <a:cubicBezTo>
                        <a:pt x="1782" y="9662"/>
                        <a:pt x="1794" y="9667"/>
                        <a:pt x="1805" y="9667"/>
                      </a:cubicBezTo>
                      <a:cubicBezTo>
                        <a:pt x="1818" y="9667"/>
                        <a:pt x="1830" y="9662"/>
                        <a:pt x="1840" y="9652"/>
                      </a:cubicBezTo>
                      <a:cubicBezTo>
                        <a:pt x="1858" y="9633"/>
                        <a:pt x="1856" y="9603"/>
                        <a:pt x="1837" y="9585"/>
                      </a:cubicBezTo>
                      <a:cubicBezTo>
                        <a:pt x="1828" y="9576"/>
                        <a:pt x="1817" y="9572"/>
                        <a:pt x="1805" y="9572"/>
                      </a:cubicBezTo>
                      <a:moveTo>
                        <a:pt x="9360" y="9565"/>
                      </a:moveTo>
                      <a:cubicBezTo>
                        <a:pt x="9349" y="9565"/>
                        <a:pt x="9337" y="9569"/>
                        <a:pt x="9328" y="9578"/>
                      </a:cubicBezTo>
                      <a:cubicBezTo>
                        <a:pt x="9309" y="9596"/>
                        <a:pt x="9308" y="9625"/>
                        <a:pt x="9326" y="9644"/>
                      </a:cubicBezTo>
                      <a:cubicBezTo>
                        <a:pt x="9335" y="9654"/>
                        <a:pt x="9348" y="9659"/>
                        <a:pt x="9360" y="9659"/>
                      </a:cubicBezTo>
                      <a:cubicBezTo>
                        <a:pt x="9372" y="9659"/>
                        <a:pt x="9383" y="9655"/>
                        <a:pt x="9392" y="9647"/>
                      </a:cubicBezTo>
                      <a:cubicBezTo>
                        <a:pt x="9411" y="9629"/>
                        <a:pt x="9412" y="9599"/>
                        <a:pt x="9394" y="9580"/>
                      </a:cubicBezTo>
                      <a:cubicBezTo>
                        <a:pt x="9385" y="9570"/>
                        <a:pt x="9373" y="9565"/>
                        <a:pt x="9360" y="9565"/>
                      </a:cubicBezTo>
                      <a:moveTo>
                        <a:pt x="1538" y="9305"/>
                      </a:moveTo>
                      <a:cubicBezTo>
                        <a:pt x="1527" y="9305"/>
                        <a:pt x="1515" y="9309"/>
                        <a:pt x="1506" y="9318"/>
                      </a:cubicBezTo>
                      <a:cubicBezTo>
                        <a:pt x="1487" y="9335"/>
                        <a:pt x="1486" y="9365"/>
                        <a:pt x="1504" y="9385"/>
                      </a:cubicBezTo>
                      <a:cubicBezTo>
                        <a:pt x="1513" y="9395"/>
                        <a:pt x="1526" y="9400"/>
                        <a:pt x="1538" y="9400"/>
                      </a:cubicBezTo>
                      <a:cubicBezTo>
                        <a:pt x="1550" y="9400"/>
                        <a:pt x="1561" y="9395"/>
                        <a:pt x="1570" y="9387"/>
                      </a:cubicBezTo>
                      <a:cubicBezTo>
                        <a:pt x="1589" y="9369"/>
                        <a:pt x="1591" y="9339"/>
                        <a:pt x="1573" y="9320"/>
                      </a:cubicBezTo>
                      <a:cubicBezTo>
                        <a:pt x="1563" y="9310"/>
                        <a:pt x="1551" y="9305"/>
                        <a:pt x="1538" y="9305"/>
                      </a:cubicBezTo>
                      <a:moveTo>
                        <a:pt x="9627" y="9297"/>
                      </a:moveTo>
                      <a:cubicBezTo>
                        <a:pt x="9614" y="9297"/>
                        <a:pt x="9601" y="9302"/>
                        <a:pt x="9592" y="9312"/>
                      </a:cubicBezTo>
                      <a:cubicBezTo>
                        <a:pt x="9574" y="9331"/>
                        <a:pt x="9575" y="9361"/>
                        <a:pt x="9594" y="9379"/>
                      </a:cubicBezTo>
                      <a:cubicBezTo>
                        <a:pt x="9604" y="9388"/>
                        <a:pt x="9615" y="9392"/>
                        <a:pt x="9627" y="9392"/>
                      </a:cubicBezTo>
                      <a:cubicBezTo>
                        <a:pt x="9639" y="9392"/>
                        <a:pt x="9652" y="9387"/>
                        <a:pt x="9661" y="9377"/>
                      </a:cubicBezTo>
                      <a:cubicBezTo>
                        <a:pt x="9679" y="9358"/>
                        <a:pt x="9678" y="9328"/>
                        <a:pt x="9659" y="9310"/>
                      </a:cubicBezTo>
                      <a:cubicBezTo>
                        <a:pt x="9650" y="9302"/>
                        <a:pt x="9638" y="9297"/>
                        <a:pt x="9627" y="9297"/>
                      </a:cubicBezTo>
                      <a:moveTo>
                        <a:pt x="1290" y="9021"/>
                      </a:moveTo>
                      <a:cubicBezTo>
                        <a:pt x="1279" y="9021"/>
                        <a:pt x="1269" y="9024"/>
                        <a:pt x="1260" y="9031"/>
                      </a:cubicBezTo>
                      <a:cubicBezTo>
                        <a:pt x="1240" y="9048"/>
                        <a:pt x="1237" y="9078"/>
                        <a:pt x="1253" y="9098"/>
                      </a:cubicBezTo>
                      <a:cubicBezTo>
                        <a:pt x="1253" y="9098"/>
                        <a:pt x="1253" y="9098"/>
                        <a:pt x="1253" y="9098"/>
                      </a:cubicBezTo>
                      <a:cubicBezTo>
                        <a:pt x="1262" y="9109"/>
                        <a:pt x="1276" y="9115"/>
                        <a:pt x="1290" y="9115"/>
                      </a:cubicBezTo>
                      <a:cubicBezTo>
                        <a:pt x="1300" y="9115"/>
                        <a:pt x="1311" y="9112"/>
                        <a:pt x="1320" y="9105"/>
                      </a:cubicBezTo>
                      <a:cubicBezTo>
                        <a:pt x="1340" y="9088"/>
                        <a:pt x="1343" y="9058"/>
                        <a:pt x="1326" y="9038"/>
                      </a:cubicBezTo>
                      <a:cubicBezTo>
                        <a:pt x="1317" y="9027"/>
                        <a:pt x="1303" y="9021"/>
                        <a:pt x="1290" y="9021"/>
                      </a:cubicBezTo>
                      <a:moveTo>
                        <a:pt x="9875" y="9012"/>
                      </a:moveTo>
                      <a:cubicBezTo>
                        <a:pt x="9861" y="9012"/>
                        <a:pt x="9847" y="9018"/>
                        <a:pt x="9838" y="9030"/>
                      </a:cubicBezTo>
                      <a:cubicBezTo>
                        <a:pt x="9821" y="9050"/>
                        <a:pt x="9824" y="9080"/>
                        <a:pt x="9845" y="9096"/>
                      </a:cubicBezTo>
                      <a:cubicBezTo>
                        <a:pt x="9854" y="9103"/>
                        <a:pt x="9864" y="9107"/>
                        <a:pt x="9874" y="9107"/>
                      </a:cubicBezTo>
                      <a:cubicBezTo>
                        <a:pt x="9888" y="9107"/>
                        <a:pt x="9902" y="9101"/>
                        <a:pt x="9911" y="9089"/>
                      </a:cubicBezTo>
                      <a:cubicBezTo>
                        <a:pt x="9928" y="9069"/>
                        <a:pt x="9924" y="9039"/>
                        <a:pt x="9904" y="9023"/>
                      </a:cubicBezTo>
                      <a:cubicBezTo>
                        <a:pt x="9896" y="9016"/>
                        <a:pt x="9885" y="9012"/>
                        <a:pt x="9875" y="9012"/>
                      </a:cubicBezTo>
                      <a:moveTo>
                        <a:pt x="1061" y="8720"/>
                      </a:moveTo>
                      <a:cubicBezTo>
                        <a:pt x="1052" y="8720"/>
                        <a:pt x="1042" y="8723"/>
                        <a:pt x="1034" y="8729"/>
                      </a:cubicBezTo>
                      <a:cubicBezTo>
                        <a:pt x="1013" y="8744"/>
                        <a:pt x="1008" y="8773"/>
                        <a:pt x="1023" y="8795"/>
                      </a:cubicBezTo>
                      <a:cubicBezTo>
                        <a:pt x="1032" y="8808"/>
                        <a:pt x="1047" y="8815"/>
                        <a:pt x="1062" y="8815"/>
                      </a:cubicBezTo>
                      <a:cubicBezTo>
                        <a:pt x="1071" y="8815"/>
                        <a:pt x="1080" y="8812"/>
                        <a:pt x="1089" y="8806"/>
                      </a:cubicBezTo>
                      <a:cubicBezTo>
                        <a:pt x="1110" y="8791"/>
                        <a:pt x="1115" y="8761"/>
                        <a:pt x="1100" y="8740"/>
                      </a:cubicBezTo>
                      <a:cubicBezTo>
                        <a:pt x="1091" y="8727"/>
                        <a:pt x="1076" y="8720"/>
                        <a:pt x="1061" y="8720"/>
                      </a:cubicBezTo>
                      <a:moveTo>
                        <a:pt x="10102" y="8711"/>
                      </a:moveTo>
                      <a:cubicBezTo>
                        <a:pt x="10088" y="8711"/>
                        <a:pt x="10073" y="8718"/>
                        <a:pt x="10064" y="8731"/>
                      </a:cubicBezTo>
                      <a:cubicBezTo>
                        <a:pt x="10049" y="8753"/>
                        <a:pt x="10054" y="8782"/>
                        <a:pt x="10075" y="8797"/>
                      </a:cubicBezTo>
                      <a:cubicBezTo>
                        <a:pt x="10083" y="8803"/>
                        <a:pt x="10093" y="8806"/>
                        <a:pt x="10102" y="8806"/>
                      </a:cubicBezTo>
                      <a:cubicBezTo>
                        <a:pt x="10117" y="8806"/>
                        <a:pt x="10132" y="8799"/>
                        <a:pt x="10141" y="8786"/>
                      </a:cubicBezTo>
                      <a:cubicBezTo>
                        <a:pt x="10156" y="8764"/>
                        <a:pt x="10151" y="8735"/>
                        <a:pt x="10130" y="8720"/>
                      </a:cubicBezTo>
                      <a:cubicBezTo>
                        <a:pt x="10121" y="8714"/>
                        <a:pt x="10112" y="8711"/>
                        <a:pt x="10102" y="8711"/>
                      </a:cubicBezTo>
                      <a:moveTo>
                        <a:pt x="854" y="8405"/>
                      </a:moveTo>
                      <a:cubicBezTo>
                        <a:pt x="845" y="8405"/>
                        <a:pt x="837" y="8407"/>
                        <a:pt x="829" y="8412"/>
                      </a:cubicBezTo>
                      <a:cubicBezTo>
                        <a:pt x="807" y="8426"/>
                        <a:pt x="800" y="8455"/>
                        <a:pt x="814" y="8477"/>
                      </a:cubicBezTo>
                      <a:cubicBezTo>
                        <a:pt x="823" y="8492"/>
                        <a:pt x="838" y="8500"/>
                        <a:pt x="854" y="8500"/>
                      </a:cubicBezTo>
                      <a:cubicBezTo>
                        <a:pt x="862" y="8500"/>
                        <a:pt x="871" y="8497"/>
                        <a:pt x="879" y="8493"/>
                      </a:cubicBezTo>
                      <a:cubicBezTo>
                        <a:pt x="901" y="8479"/>
                        <a:pt x="908" y="8450"/>
                        <a:pt x="894" y="8428"/>
                      </a:cubicBezTo>
                      <a:cubicBezTo>
                        <a:pt x="885" y="8413"/>
                        <a:pt x="870" y="8405"/>
                        <a:pt x="854" y="8405"/>
                      </a:cubicBezTo>
                      <a:moveTo>
                        <a:pt x="10309" y="8395"/>
                      </a:moveTo>
                      <a:cubicBezTo>
                        <a:pt x="10293" y="8395"/>
                        <a:pt x="10278" y="8403"/>
                        <a:pt x="10269" y="8418"/>
                      </a:cubicBezTo>
                      <a:cubicBezTo>
                        <a:pt x="10256" y="8440"/>
                        <a:pt x="10263" y="8469"/>
                        <a:pt x="10285" y="8483"/>
                      </a:cubicBezTo>
                      <a:cubicBezTo>
                        <a:pt x="10292" y="8488"/>
                        <a:pt x="10301" y="8490"/>
                        <a:pt x="10309" y="8490"/>
                      </a:cubicBezTo>
                      <a:cubicBezTo>
                        <a:pt x="10325" y="8490"/>
                        <a:pt x="10341" y="8482"/>
                        <a:pt x="10350" y="8467"/>
                      </a:cubicBezTo>
                      <a:cubicBezTo>
                        <a:pt x="10363" y="8445"/>
                        <a:pt x="10356" y="8416"/>
                        <a:pt x="10334" y="8402"/>
                      </a:cubicBezTo>
                      <a:cubicBezTo>
                        <a:pt x="10326" y="8398"/>
                        <a:pt x="10318" y="8395"/>
                        <a:pt x="10309" y="8395"/>
                      </a:cubicBezTo>
                      <a:moveTo>
                        <a:pt x="668" y="8077"/>
                      </a:moveTo>
                      <a:cubicBezTo>
                        <a:pt x="661" y="8077"/>
                        <a:pt x="654" y="8078"/>
                        <a:pt x="647" y="8082"/>
                      </a:cubicBezTo>
                      <a:cubicBezTo>
                        <a:pt x="624" y="8094"/>
                        <a:pt x="614" y="8123"/>
                        <a:pt x="626" y="8146"/>
                      </a:cubicBezTo>
                      <a:cubicBezTo>
                        <a:pt x="635" y="8162"/>
                        <a:pt x="651" y="8171"/>
                        <a:pt x="669" y="8171"/>
                      </a:cubicBezTo>
                      <a:cubicBezTo>
                        <a:pt x="676" y="8171"/>
                        <a:pt x="683" y="8170"/>
                        <a:pt x="690" y="8166"/>
                      </a:cubicBezTo>
                      <a:cubicBezTo>
                        <a:pt x="713" y="8154"/>
                        <a:pt x="722" y="8125"/>
                        <a:pt x="710" y="8102"/>
                      </a:cubicBezTo>
                      <a:cubicBezTo>
                        <a:pt x="702" y="8086"/>
                        <a:pt x="685" y="8077"/>
                        <a:pt x="668" y="8077"/>
                      </a:cubicBezTo>
                      <a:moveTo>
                        <a:pt x="10494" y="8066"/>
                      </a:moveTo>
                      <a:cubicBezTo>
                        <a:pt x="10477" y="8066"/>
                        <a:pt x="10461" y="8075"/>
                        <a:pt x="10452" y="8091"/>
                      </a:cubicBezTo>
                      <a:cubicBezTo>
                        <a:pt x="10440" y="8114"/>
                        <a:pt x="10450" y="8143"/>
                        <a:pt x="10473" y="8155"/>
                      </a:cubicBezTo>
                      <a:cubicBezTo>
                        <a:pt x="10480" y="8159"/>
                        <a:pt x="10487" y="8160"/>
                        <a:pt x="10494" y="8160"/>
                      </a:cubicBezTo>
                      <a:cubicBezTo>
                        <a:pt x="10512" y="8160"/>
                        <a:pt x="10528" y="8151"/>
                        <a:pt x="10536" y="8135"/>
                      </a:cubicBezTo>
                      <a:cubicBezTo>
                        <a:pt x="10548" y="8112"/>
                        <a:pt x="10539" y="8083"/>
                        <a:pt x="10516" y="8071"/>
                      </a:cubicBezTo>
                      <a:cubicBezTo>
                        <a:pt x="10509" y="8068"/>
                        <a:pt x="10502" y="8066"/>
                        <a:pt x="10494" y="8066"/>
                      </a:cubicBezTo>
                      <a:moveTo>
                        <a:pt x="506" y="7736"/>
                      </a:moveTo>
                      <a:cubicBezTo>
                        <a:pt x="500" y="7736"/>
                        <a:pt x="493" y="7738"/>
                        <a:pt x="487" y="7740"/>
                      </a:cubicBezTo>
                      <a:cubicBezTo>
                        <a:pt x="463" y="7751"/>
                        <a:pt x="452" y="7779"/>
                        <a:pt x="463" y="7802"/>
                      </a:cubicBezTo>
                      <a:cubicBezTo>
                        <a:pt x="470" y="7820"/>
                        <a:pt x="488" y="7831"/>
                        <a:pt x="506" y="7831"/>
                      </a:cubicBezTo>
                      <a:cubicBezTo>
                        <a:pt x="512" y="7831"/>
                        <a:pt x="519" y="7830"/>
                        <a:pt x="525" y="7827"/>
                      </a:cubicBezTo>
                      <a:cubicBezTo>
                        <a:pt x="549" y="7817"/>
                        <a:pt x="560" y="7789"/>
                        <a:pt x="549" y="7765"/>
                      </a:cubicBezTo>
                      <a:cubicBezTo>
                        <a:pt x="541" y="7747"/>
                        <a:pt x="524" y="7736"/>
                        <a:pt x="506" y="7736"/>
                      </a:cubicBezTo>
                      <a:moveTo>
                        <a:pt x="10657" y="7725"/>
                      </a:moveTo>
                      <a:cubicBezTo>
                        <a:pt x="10638" y="7725"/>
                        <a:pt x="10621" y="7735"/>
                        <a:pt x="10613" y="7753"/>
                      </a:cubicBezTo>
                      <a:cubicBezTo>
                        <a:pt x="10603" y="7777"/>
                        <a:pt x="10614" y="7805"/>
                        <a:pt x="10638" y="7815"/>
                      </a:cubicBezTo>
                      <a:cubicBezTo>
                        <a:pt x="10644" y="7818"/>
                        <a:pt x="10650" y="7819"/>
                        <a:pt x="10657" y="7819"/>
                      </a:cubicBezTo>
                      <a:cubicBezTo>
                        <a:pt x="10675" y="7819"/>
                        <a:pt x="10692" y="7808"/>
                        <a:pt x="10700" y="7790"/>
                      </a:cubicBezTo>
                      <a:cubicBezTo>
                        <a:pt x="10710" y="7767"/>
                        <a:pt x="10699" y="7739"/>
                        <a:pt x="10675" y="7728"/>
                      </a:cubicBezTo>
                      <a:cubicBezTo>
                        <a:pt x="10669" y="7726"/>
                        <a:pt x="10663" y="7725"/>
                        <a:pt x="10657" y="7725"/>
                      </a:cubicBezTo>
                      <a:moveTo>
                        <a:pt x="367" y="7386"/>
                      </a:moveTo>
                      <a:cubicBezTo>
                        <a:pt x="362" y="7386"/>
                        <a:pt x="356" y="7387"/>
                        <a:pt x="351" y="7389"/>
                      </a:cubicBezTo>
                      <a:cubicBezTo>
                        <a:pt x="327" y="7397"/>
                        <a:pt x="314" y="7424"/>
                        <a:pt x="323" y="7449"/>
                      </a:cubicBezTo>
                      <a:cubicBezTo>
                        <a:pt x="330" y="7468"/>
                        <a:pt x="348" y="7480"/>
                        <a:pt x="367" y="7480"/>
                      </a:cubicBezTo>
                      <a:cubicBezTo>
                        <a:pt x="372" y="7480"/>
                        <a:pt x="378" y="7479"/>
                        <a:pt x="383" y="7478"/>
                      </a:cubicBezTo>
                      <a:cubicBezTo>
                        <a:pt x="407" y="7469"/>
                        <a:pt x="420" y="7442"/>
                        <a:pt x="411" y="7417"/>
                      </a:cubicBezTo>
                      <a:cubicBezTo>
                        <a:pt x="405" y="7398"/>
                        <a:pt x="387" y="7386"/>
                        <a:pt x="367" y="7386"/>
                      </a:cubicBezTo>
                      <a:moveTo>
                        <a:pt x="10795" y="7373"/>
                      </a:moveTo>
                      <a:cubicBezTo>
                        <a:pt x="10775" y="7373"/>
                        <a:pt x="10757" y="7385"/>
                        <a:pt x="10751" y="7404"/>
                      </a:cubicBezTo>
                      <a:cubicBezTo>
                        <a:pt x="10742" y="7429"/>
                        <a:pt x="10755" y="7456"/>
                        <a:pt x="10779" y="7465"/>
                      </a:cubicBezTo>
                      <a:cubicBezTo>
                        <a:pt x="10784" y="7466"/>
                        <a:pt x="10790" y="7467"/>
                        <a:pt x="10795" y="7467"/>
                      </a:cubicBezTo>
                      <a:cubicBezTo>
                        <a:pt x="10814" y="7467"/>
                        <a:pt x="10833" y="7455"/>
                        <a:pt x="10839" y="7436"/>
                      </a:cubicBezTo>
                      <a:cubicBezTo>
                        <a:pt x="10848" y="7411"/>
                        <a:pt x="10835" y="7384"/>
                        <a:pt x="10811" y="7375"/>
                      </a:cubicBezTo>
                      <a:cubicBezTo>
                        <a:pt x="10805" y="7374"/>
                        <a:pt x="10800" y="7373"/>
                        <a:pt x="10795" y="7373"/>
                      </a:cubicBezTo>
                      <a:moveTo>
                        <a:pt x="252" y="7026"/>
                      </a:moveTo>
                      <a:cubicBezTo>
                        <a:pt x="248" y="7026"/>
                        <a:pt x="244" y="7027"/>
                        <a:pt x="240" y="7028"/>
                      </a:cubicBezTo>
                      <a:cubicBezTo>
                        <a:pt x="215" y="7035"/>
                        <a:pt x="200" y="7061"/>
                        <a:pt x="207" y="7086"/>
                      </a:cubicBezTo>
                      <a:cubicBezTo>
                        <a:pt x="213" y="7107"/>
                        <a:pt x="232" y="7121"/>
                        <a:pt x="252" y="7121"/>
                      </a:cubicBezTo>
                      <a:cubicBezTo>
                        <a:pt x="257" y="7121"/>
                        <a:pt x="261" y="7120"/>
                        <a:pt x="265" y="7119"/>
                      </a:cubicBezTo>
                      <a:cubicBezTo>
                        <a:pt x="290" y="7112"/>
                        <a:pt x="305" y="7086"/>
                        <a:pt x="298" y="7061"/>
                      </a:cubicBezTo>
                      <a:cubicBezTo>
                        <a:pt x="292" y="7040"/>
                        <a:pt x="273" y="7026"/>
                        <a:pt x="252" y="7026"/>
                      </a:cubicBezTo>
                      <a:moveTo>
                        <a:pt x="10908" y="7013"/>
                      </a:moveTo>
                      <a:cubicBezTo>
                        <a:pt x="10888" y="7013"/>
                        <a:pt x="10869" y="7027"/>
                        <a:pt x="10863" y="7047"/>
                      </a:cubicBezTo>
                      <a:cubicBezTo>
                        <a:pt x="10856" y="7073"/>
                        <a:pt x="10871" y="7098"/>
                        <a:pt x="10896" y="7106"/>
                      </a:cubicBezTo>
                      <a:cubicBezTo>
                        <a:pt x="10900" y="7107"/>
                        <a:pt x="10905" y="7107"/>
                        <a:pt x="10909" y="7107"/>
                      </a:cubicBezTo>
                      <a:cubicBezTo>
                        <a:pt x="10929" y="7107"/>
                        <a:pt x="10948" y="7094"/>
                        <a:pt x="10954" y="7073"/>
                      </a:cubicBezTo>
                      <a:cubicBezTo>
                        <a:pt x="10961" y="7048"/>
                        <a:pt x="10946" y="7022"/>
                        <a:pt x="10921" y="7015"/>
                      </a:cubicBezTo>
                      <a:cubicBezTo>
                        <a:pt x="10917" y="7013"/>
                        <a:pt x="10913" y="7013"/>
                        <a:pt x="10908" y="7013"/>
                      </a:cubicBezTo>
                      <a:moveTo>
                        <a:pt x="163" y="6659"/>
                      </a:moveTo>
                      <a:cubicBezTo>
                        <a:pt x="160" y="6659"/>
                        <a:pt x="156" y="6660"/>
                        <a:pt x="153" y="6660"/>
                      </a:cubicBezTo>
                      <a:cubicBezTo>
                        <a:pt x="128" y="6666"/>
                        <a:pt x="111" y="6691"/>
                        <a:pt x="117" y="6717"/>
                      </a:cubicBezTo>
                      <a:cubicBezTo>
                        <a:pt x="121" y="6739"/>
                        <a:pt x="141" y="6754"/>
                        <a:pt x="163" y="6754"/>
                      </a:cubicBezTo>
                      <a:cubicBezTo>
                        <a:pt x="166" y="6754"/>
                        <a:pt x="169" y="6754"/>
                        <a:pt x="172" y="6753"/>
                      </a:cubicBezTo>
                      <a:cubicBezTo>
                        <a:pt x="198" y="6748"/>
                        <a:pt x="214" y="6722"/>
                        <a:pt x="209" y="6697"/>
                      </a:cubicBezTo>
                      <a:cubicBezTo>
                        <a:pt x="205" y="6675"/>
                        <a:pt x="185" y="6659"/>
                        <a:pt x="163" y="6659"/>
                      </a:cubicBezTo>
                      <a:moveTo>
                        <a:pt x="10997" y="6646"/>
                      </a:moveTo>
                      <a:cubicBezTo>
                        <a:pt x="10975" y="6646"/>
                        <a:pt x="10956" y="6661"/>
                        <a:pt x="10951" y="6684"/>
                      </a:cubicBezTo>
                      <a:cubicBezTo>
                        <a:pt x="10946" y="6709"/>
                        <a:pt x="10962" y="6734"/>
                        <a:pt x="10988" y="6739"/>
                      </a:cubicBezTo>
                      <a:cubicBezTo>
                        <a:pt x="10991" y="6740"/>
                        <a:pt x="10994" y="6740"/>
                        <a:pt x="10997" y="6740"/>
                      </a:cubicBezTo>
                      <a:cubicBezTo>
                        <a:pt x="11019" y="6740"/>
                        <a:pt x="11039" y="6725"/>
                        <a:pt x="11044" y="6703"/>
                      </a:cubicBezTo>
                      <a:cubicBezTo>
                        <a:pt x="11049" y="6677"/>
                        <a:pt x="11032" y="6652"/>
                        <a:pt x="11007" y="6647"/>
                      </a:cubicBezTo>
                      <a:cubicBezTo>
                        <a:pt x="11004" y="6646"/>
                        <a:pt x="11000" y="6646"/>
                        <a:pt x="10997" y="6646"/>
                      </a:cubicBezTo>
                      <a:moveTo>
                        <a:pt x="99" y="6288"/>
                      </a:moveTo>
                      <a:cubicBezTo>
                        <a:pt x="96" y="6288"/>
                        <a:pt x="94" y="6288"/>
                        <a:pt x="92" y="6288"/>
                      </a:cubicBezTo>
                      <a:cubicBezTo>
                        <a:pt x="66" y="6291"/>
                        <a:pt x="48" y="6315"/>
                        <a:pt x="52" y="6341"/>
                      </a:cubicBezTo>
                      <a:cubicBezTo>
                        <a:pt x="55" y="6365"/>
                        <a:pt x="75" y="6382"/>
                        <a:pt x="99" y="6382"/>
                      </a:cubicBezTo>
                      <a:cubicBezTo>
                        <a:pt x="101" y="6382"/>
                        <a:pt x="103" y="6382"/>
                        <a:pt x="105" y="6381"/>
                      </a:cubicBezTo>
                      <a:cubicBezTo>
                        <a:pt x="131" y="6378"/>
                        <a:pt x="149" y="6354"/>
                        <a:pt x="146" y="6328"/>
                      </a:cubicBezTo>
                      <a:cubicBezTo>
                        <a:pt x="142" y="6305"/>
                        <a:pt x="122" y="6288"/>
                        <a:pt x="99" y="6288"/>
                      </a:cubicBezTo>
                      <a:moveTo>
                        <a:pt x="11060" y="6274"/>
                      </a:moveTo>
                      <a:cubicBezTo>
                        <a:pt x="11037" y="6274"/>
                        <a:pt x="11017" y="6291"/>
                        <a:pt x="11014" y="6315"/>
                      </a:cubicBezTo>
                      <a:cubicBezTo>
                        <a:pt x="11010" y="6341"/>
                        <a:pt x="11028" y="6364"/>
                        <a:pt x="11054" y="6368"/>
                      </a:cubicBezTo>
                      <a:cubicBezTo>
                        <a:pt x="11056" y="6368"/>
                        <a:pt x="11059" y="6368"/>
                        <a:pt x="11061" y="6368"/>
                      </a:cubicBezTo>
                      <a:cubicBezTo>
                        <a:pt x="11084" y="6368"/>
                        <a:pt x="11104" y="6351"/>
                        <a:pt x="11107" y="6327"/>
                      </a:cubicBezTo>
                      <a:cubicBezTo>
                        <a:pt x="11111" y="6302"/>
                        <a:pt x="11093" y="6278"/>
                        <a:pt x="11067" y="6274"/>
                      </a:cubicBezTo>
                      <a:cubicBezTo>
                        <a:pt x="11065" y="6274"/>
                        <a:pt x="11062" y="6274"/>
                        <a:pt x="11060" y="6274"/>
                      </a:cubicBezTo>
                      <a:moveTo>
                        <a:pt x="60" y="5912"/>
                      </a:moveTo>
                      <a:cubicBezTo>
                        <a:pt x="59" y="5912"/>
                        <a:pt x="58" y="5912"/>
                        <a:pt x="57" y="5912"/>
                      </a:cubicBezTo>
                      <a:cubicBezTo>
                        <a:pt x="31" y="5914"/>
                        <a:pt x="11" y="5936"/>
                        <a:pt x="13" y="5962"/>
                      </a:cubicBezTo>
                      <a:cubicBezTo>
                        <a:pt x="15" y="5987"/>
                        <a:pt x="35" y="6006"/>
                        <a:pt x="60" y="6006"/>
                      </a:cubicBezTo>
                      <a:cubicBezTo>
                        <a:pt x="61" y="6006"/>
                        <a:pt x="62" y="6006"/>
                        <a:pt x="63" y="6006"/>
                      </a:cubicBezTo>
                      <a:cubicBezTo>
                        <a:pt x="89" y="6005"/>
                        <a:pt x="109" y="5982"/>
                        <a:pt x="107" y="5956"/>
                      </a:cubicBezTo>
                      <a:cubicBezTo>
                        <a:pt x="106" y="5931"/>
                        <a:pt x="85" y="5912"/>
                        <a:pt x="60" y="5912"/>
                      </a:cubicBezTo>
                      <a:moveTo>
                        <a:pt x="11098" y="5898"/>
                      </a:moveTo>
                      <a:cubicBezTo>
                        <a:pt x="11074" y="5898"/>
                        <a:pt x="11052" y="5917"/>
                        <a:pt x="11051" y="5942"/>
                      </a:cubicBezTo>
                      <a:cubicBezTo>
                        <a:pt x="11049" y="5968"/>
                        <a:pt x="11069" y="5991"/>
                        <a:pt x="11095" y="5993"/>
                      </a:cubicBezTo>
                      <a:cubicBezTo>
                        <a:pt x="11096" y="5993"/>
                        <a:pt x="11097" y="5993"/>
                        <a:pt x="11098" y="5993"/>
                      </a:cubicBezTo>
                      <a:cubicBezTo>
                        <a:pt x="11123" y="5993"/>
                        <a:pt x="11143" y="5973"/>
                        <a:pt x="11145" y="5949"/>
                      </a:cubicBezTo>
                      <a:cubicBezTo>
                        <a:pt x="11147" y="5922"/>
                        <a:pt x="11127" y="5900"/>
                        <a:pt x="11101" y="5898"/>
                      </a:cubicBezTo>
                      <a:cubicBezTo>
                        <a:pt x="11100" y="5898"/>
                        <a:pt x="11099" y="5898"/>
                        <a:pt x="11098" y="5898"/>
                      </a:cubicBezTo>
                      <a:moveTo>
                        <a:pt x="47" y="5535"/>
                      </a:moveTo>
                      <a:cubicBezTo>
                        <a:pt x="21" y="5535"/>
                        <a:pt x="0" y="5556"/>
                        <a:pt x="0" y="5582"/>
                      </a:cubicBezTo>
                      <a:cubicBezTo>
                        <a:pt x="0" y="5608"/>
                        <a:pt x="21" y="5629"/>
                        <a:pt x="47" y="5629"/>
                      </a:cubicBezTo>
                      <a:cubicBezTo>
                        <a:pt x="73" y="5629"/>
                        <a:pt x="95" y="5608"/>
                        <a:pt x="95" y="5582"/>
                      </a:cubicBezTo>
                      <a:cubicBezTo>
                        <a:pt x="94" y="5556"/>
                        <a:pt x="73" y="5535"/>
                        <a:pt x="47" y="5535"/>
                      </a:cubicBezTo>
                      <a:moveTo>
                        <a:pt x="11111" y="5521"/>
                      </a:moveTo>
                      <a:cubicBezTo>
                        <a:pt x="11111" y="5521"/>
                        <a:pt x="11110" y="5521"/>
                        <a:pt x="11110" y="5521"/>
                      </a:cubicBezTo>
                      <a:cubicBezTo>
                        <a:pt x="11084" y="5521"/>
                        <a:pt x="11063" y="5542"/>
                        <a:pt x="11063" y="5568"/>
                      </a:cubicBezTo>
                      <a:cubicBezTo>
                        <a:pt x="11063" y="5594"/>
                        <a:pt x="11084" y="5615"/>
                        <a:pt x="11110" y="5615"/>
                      </a:cubicBezTo>
                      <a:cubicBezTo>
                        <a:pt x="11136" y="5615"/>
                        <a:pt x="11157" y="5594"/>
                        <a:pt x="11157" y="5568"/>
                      </a:cubicBezTo>
                      <a:cubicBezTo>
                        <a:pt x="11157" y="5542"/>
                        <a:pt x="11137" y="5521"/>
                        <a:pt x="11111" y="5521"/>
                      </a:cubicBezTo>
                      <a:moveTo>
                        <a:pt x="59" y="5158"/>
                      </a:moveTo>
                      <a:cubicBezTo>
                        <a:pt x="35" y="5158"/>
                        <a:pt x="14" y="5177"/>
                        <a:pt x="12" y="5201"/>
                      </a:cubicBezTo>
                      <a:cubicBezTo>
                        <a:pt x="11" y="5228"/>
                        <a:pt x="30" y="5250"/>
                        <a:pt x="57" y="5252"/>
                      </a:cubicBezTo>
                      <a:cubicBezTo>
                        <a:pt x="57" y="5252"/>
                        <a:pt x="59" y="5252"/>
                        <a:pt x="60" y="5252"/>
                      </a:cubicBezTo>
                      <a:cubicBezTo>
                        <a:pt x="84" y="5252"/>
                        <a:pt x="105" y="5233"/>
                        <a:pt x="107" y="5208"/>
                      </a:cubicBezTo>
                      <a:cubicBezTo>
                        <a:pt x="108" y="5182"/>
                        <a:pt x="89" y="5159"/>
                        <a:pt x="63" y="5158"/>
                      </a:cubicBezTo>
                      <a:cubicBezTo>
                        <a:pt x="62" y="5158"/>
                        <a:pt x="61" y="5158"/>
                        <a:pt x="59" y="5158"/>
                      </a:cubicBezTo>
                      <a:moveTo>
                        <a:pt x="11097" y="5144"/>
                      </a:moveTo>
                      <a:cubicBezTo>
                        <a:pt x="11096" y="5144"/>
                        <a:pt x="11095" y="5144"/>
                        <a:pt x="11093" y="5144"/>
                      </a:cubicBezTo>
                      <a:cubicBezTo>
                        <a:pt x="11067" y="5145"/>
                        <a:pt x="11048" y="5168"/>
                        <a:pt x="11049" y="5194"/>
                      </a:cubicBezTo>
                      <a:cubicBezTo>
                        <a:pt x="11050" y="5194"/>
                        <a:pt x="11050" y="5194"/>
                        <a:pt x="11050" y="5194"/>
                      </a:cubicBezTo>
                      <a:cubicBezTo>
                        <a:pt x="11051" y="5219"/>
                        <a:pt x="11072" y="5238"/>
                        <a:pt x="11097" y="5238"/>
                      </a:cubicBezTo>
                      <a:cubicBezTo>
                        <a:pt x="11098" y="5238"/>
                        <a:pt x="11099" y="5238"/>
                        <a:pt x="11100" y="5238"/>
                      </a:cubicBezTo>
                      <a:cubicBezTo>
                        <a:pt x="11126" y="5236"/>
                        <a:pt x="11146" y="5213"/>
                        <a:pt x="11144" y="5188"/>
                      </a:cubicBezTo>
                      <a:cubicBezTo>
                        <a:pt x="11142" y="5163"/>
                        <a:pt x="11122" y="5144"/>
                        <a:pt x="11097" y="5144"/>
                      </a:cubicBezTo>
                      <a:moveTo>
                        <a:pt x="98" y="4782"/>
                      </a:moveTo>
                      <a:cubicBezTo>
                        <a:pt x="74" y="4782"/>
                        <a:pt x="54" y="4799"/>
                        <a:pt x="51" y="4823"/>
                      </a:cubicBezTo>
                      <a:cubicBezTo>
                        <a:pt x="47" y="4849"/>
                        <a:pt x="66" y="4872"/>
                        <a:pt x="91" y="4876"/>
                      </a:cubicBezTo>
                      <a:cubicBezTo>
                        <a:pt x="94" y="4876"/>
                        <a:pt x="96" y="4876"/>
                        <a:pt x="98" y="4876"/>
                      </a:cubicBezTo>
                      <a:cubicBezTo>
                        <a:pt x="121" y="4876"/>
                        <a:pt x="141" y="4859"/>
                        <a:pt x="144" y="4836"/>
                      </a:cubicBezTo>
                      <a:cubicBezTo>
                        <a:pt x="148" y="4810"/>
                        <a:pt x="130" y="4786"/>
                        <a:pt x="104" y="4782"/>
                      </a:cubicBezTo>
                      <a:cubicBezTo>
                        <a:pt x="102" y="4782"/>
                        <a:pt x="100" y="4782"/>
                        <a:pt x="98" y="4782"/>
                      </a:cubicBezTo>
                      <a:moveTo>
                        <a:pt x="11058" y="4768"/>
                      </a:moveTo>
                      <a:cubicBezTo>
                        <a:pt x="11056" y="4768"/>
                        <a:pt x="11053" y="4768"/>
                        <a:pt x="11051" y="4769"/>
                      </a:cubicBezTo>
                      <a:cubicBezTo>
                        <a:pt x="11025" y="4772"/>
                        <a:pt x="11007" y="4796"/>
                        <a:pt x="11011" y="4822"/>
                      </a:cubicBezTo>
                      <a:cubicBezTo>
                        <a:pt x="11014" y="4846"/>
                        <a:pt x="11035" y="4863"/>
                        <a:pt x="11058" y="4863"/>
                      </a:cubicBezTo>
                      <a:cubicBezTo>
                        <a:pt x="11060" y="4863"/>
                        <a:pt x="11062" y="4862"/>
                        <a:pt x="11064" y="4862"/>
                      </a:cubicBezTo>
                      <a:cubicBezTo>
                        <a:pt x="11090" y="4859"/>
                        <a:pt x="11108" y="4835"/>
                        <a:pt x="11104" y="4809"/>
                      </a:cubicBezTo>
                      <a:cubicBezTo>
                        <a:pt x="11101" y="4785"/>
                        <a:pt x="11081" y="4768"/>
                        <a:pt x="11058" y="4768"/>
                      </a:cubicBezTo>
                      <a:moveTo>
                        <a:pt x="161" y="4410"/>
                      </a:moveTo>
                      <a:cubicBezTo>
                        <a:pt x="139" y="4410"/>
                        <a:pt x="120" y="4425"/>
                        <a:pt x="115" y="4448"/>
                      </a:cubicBezTo>
                      <a:cubicBezTo>
                        <a:pt x="110" y="4473"/>
                        <a:pt x="126" y="4498"/>
                        <a:pt x="152" y="4503"/>
                      </a:cubicBezTo>
                      <a:cubicBezTo>
                        <a:pt x="155" y="4504"/>
                        <a:pt x="158" y="4504"/>
                        <a:pt x="161" y="4504"/>
                      </a:cubicBezTo>
                      <a:cubicBezTo>
                        <a:pt x="183" y="4504"/>
                        <a:pt x="203" y="4489"/>
                        <a:pt x="208" y="4467"/>
                      </a:cubicBezTo>
                      <a:cubicBezTo>
                        <a:pt x="213" y="4441"/>
                        <a:pt x="197" y="4416"/>
                        <a:pt x="171" y="4411"/>
                      </a:cubicBezTo>
                      <a:cubicBezTo>
                        <a:pt x="168" y="4410"/>
                        <a:pt x="164" y="4410"/>
                        <a:pt x="161" y="4410"/>
                      </a:cubicBezTo>
                      <a:moveTo>
                        <a:pt x="10993" y="4396"/>
                      </a:moveTo>
                      <a:cubicBezTo>
                        <a:pt x="10990" y="4396"/>
                        <a:pt x="10987" y="4397"/>
                        <a:pt x="10983" y="4397"/>
                      </a:cubicBezTo>
                      <a:cubicBezTo>
                        <a:pt x="10958" y="4403"/>
                        <a:pt x="10941" y="4428"/>
                        <a:pt x="10947" y="4453"/>
                      </a:cubicBezTo>
                      <a:cubicBezTo>
                        <a:pt x="10951" y="4475"/>
                        <a:pt x="10971" y="4491"/>
                        <a:pt x="10993" y="4491"/>
                      </a:cubicBezTo>
                      <a:cubicBezTo>
                        <a:pt x="10996" y="4491"/>
                        <a:pt x="10999" y="4490"/>
                        <a:pt x="11003" y="4490"/>
                      </a:cubicBezTo>
                      <a:cubicBezTo>
                        <a:pt x="11028" y="4484"/>
                        <a:pt x="11045" y="4459"/>
                        <a:pt x="11039" y="4434"/>
                      </a:cubicBezTo>
                      <a:cubicBezTo>
                        <a:pt x="11035" y="4412"/>
                        <a:pt x="11015" y="4396"/>
                        <a:pt x="10993" y="4396"/>
                      </a:cubicBezTo>
                      <a:moveTo>
                        <a:pt x="250" y="4043"/>
                      </a:moveTo>
                      <a:cubicBezTo>
                        <a:pt x="230" y="4043"/>
                        <a:pt x="211" y="4057"/>
                        <a:pt x="205" y="4077"/>
                      </a:cubicBezTo>
                      <a:cubicBezTo>
                        <a:pt x="205" y="4078"/>
                        <a:pt x="205" y="4078"/>
                        <a:pt x="205" y="4078"/>
                      </a:cubicBezTo>
                      <a:cubicBezTo>
                        <a:pt x="198" y="4103"/>
                        <a:pt x="213" y="4129"/>
                        <a:pt x="238" y="4136"/>
                      </a:cubicBezTo>
                      <a:cubicBezTo>
                        <a:pt x="242" y="4137"/>
                        <a:pt x="246" y="4138"/>
                        <a:pt x="250" y="4138"/>
                      </a:cubicBezTo>
                      <a:cubicBezTo>
                        <a:pt x="271" y="4138"/>
                        <a:pt x="290" y="4124"/>
                        <a:pt x="296" y="4103"/>
                      </a:cubicBezTo>
                      <a:cubicBezTo>
                        <a:pt x="303" y="4078"/>
                        <a:pt x="288" y="4052"/>
                        <a:pt x="263" y="4045"/>
                      </a:cubicBezTo>
                      <a:cubicBezTo>
                        <a:pt x="259" y="4044"/>
                        <a:pt x="255" y="4043"/>
                        <a:pt x="250" y="4043"/>
                      </a:cubicBezTo>
                      <a:moveTo>
                        <a:pt x="10903" y="4030"/>
                      </a:moveTo>
                      <a:cubicBezTo>
                        <a:pt x="10899" y="4030"/>
                        <a:pt x="10894" y="4030"/>
                        <a:pt x="10890" y="4031"/>
                      </a:cubicBezTo>
                      <a:cubicBezTo>
                        <a:pt x="10865" y="4039"/>
                        <a:pt x="10851" y="4064"/>
                        <a:pt x="10858" y="4090"/>
                      </a:cubicBezTo>
                      <a:cubicBezTo>
                        <a:pt x="10864" y="4110"/>
                        <a:pt x="10882" y="4124"/>
                        <a:pt x="10903" y="4124"/>
                      </a:cubicBezTo>
                      <a:cubicBezTo>
                        <a:pt x="10907" y="4124"/>
                        <a:pt x="10912" y="4124"/>
                        <a:pt x="10916" y="4122"/>
                      </a:cubicBezTo>
                      <a:cubicBezTo>
                        <a:pt x="10941" y="4115"/>
                        <a:pt x="10956" y="4089"/>
                        <a:pt x="10949" y="4064"/>
                      </a:cubicBezTo>
                      <a:cubicBezTo>
                        <a:pt x="10943" y="4043"/>
                        <a:pt x="10924" y="4030"/>
                        <a:pt x="10903" y="4030"/>
                      </a:cubicBezTo>
                      <a:moveTo>
                        <a:pt x="365" y="3683"/>
                      </a:moveTo>
                      <a:cubicBezTo>
                        <a:pt x="345" y="3683"/>
                        <a:pt x="327" y="3695"/>
                        <a:pt x="320" y="3715"/>
                      </a:cubicBezTo>
                      <a:cubicBezTo>
                        <a:pt x="311" y="3739"/>
                        <a:pt x="324" y="3766"/>
                        <a:pt x="349" y="3775"/>
                      </a:cubicBezTo>
                      <a:cubicBezTo>
                        <a:pt x="354" y="3777"/>
                        <a:pt x="359" y="3778"/>
                        <a:pt x="365" y="3778"/>
                      </a:cubicBezTo>
                      <a:cubicBezTo>
                        <a:pt x="384" y="3778"/>
                        <a:pt x="402" y="3766"/>
                        <a:pt x="409" y="3746"/>
                      </a:cubicBezTo>
                      <a:cubicBezTo>
                        <a:pt x="418" y="3722"/>
                        <a:pt x="405" y="3695"/>
                        <a:pt x="381" y="3686"/>
                      </a:cubicBezTo>
                      <a:cubicBezTo>
                        <a:pt x="375" y="3684"/>
                        <a:pt x="370" y="3683"/>
                        <a:pt x="365" y="3683"/>
                      </a:cubicBezTo>
                      <a:moveTo>
                        <a:pt x="10788" y="3670"/>
                      </a:moveTo>
                      <a:cubicBezTo>
                        <a:pt x="10783" y="3670"/>
                        <a:pt x="10777" y="3671"/>
                        <a:pt x="10772" y="3673"/>
                      </a:cubicBezTo>
                      <a:cubicBezTo>
                        <a:pt x="10747" y="3682"/>
                        <a:pt x="10735" y="3709"/>
                        <a:pt x="10744" y="3733"/>
                      </a:cubicBezTo>
                      <a:cubicBezTo>
                        <a:pt x="10751" y="3752"/>
                        <a:pt x="10769" y="3764"/>
                        <a:pt x="10788" y="3764"/>
                      </a:cubicBezTo>
                      <a:cubicBezTo>
                        <a:pt x="10793" y="3764"/>
                        <a:pt x="10799" y="3764"/>
                        <a:pt x="10804" y="3762"/>
                      </a:cubicBezTo>
                      <a:cubicBezTo>
                        <a:pt x="10829" y="3753"/>
                        <a:pt x="10841" y="3726"/>
                        <a:pt x="10832" y="3701"/>
                      </a:cubicBezTo>
                      <a:cubicBezTo>
                        <a:pt x="10826" y="3682"/>
                        <a:pt x="10807" y="3670"/>
                        <a:pt x="10788" y="3670"/>
                      </a:cubicBezTo>
                      <a:moveTo>
                        <a:pt x="503" y="3332"/>
                      </a:moveTo>
                      <a:cubicBezTo>
                        <a:pt x="485" y="3332"/>
                        <a:pt x="468" y="3342"/>
                        <a:pt x="460" y="3360"/>
                      </a:cubicBezTo>
                      <a:cubicBezTo>
                        <a:pt x="450" y="3384"/>
                        <a:pt x="461" y="3412"/>
                        <a:pt x="484" y="3422"/>
                      </a:cubicBezTo>
                      <a:cubicBezTo>
                        <a:pt x="491" y="3425"/>
                        <a:pt x="497" y="3426"/>
                        <a:pt x="503" y="3426"/>
                      </a:cubicBezTo>
                      <a:cubicBezTo>
                        <a:pt x="522" y="3426"/>
                        <a:pt x="539" y="3416"/>
                        <a:pt x="547" y="3398"/>
                      </a:cubicBezTo>
                      <a:cubicBezTo>
                        <a:pt x="557" y="3374"/>
                        <a:pt x="546" y="3346"/>
                        <a:pt x="522" y="3336"/>
                      </a:cubicBezTo>
                      <a:cubicBezTo>
                        <a:pt x="516" y="3333"/>
                        <a:pt x="510" y="3332"/>
                        <a:pt x="503" y="3332"/>
                      </a:cubicBezTo>
                      <a:moveTo>
                        <a:pt x="10648" y="3320"/>
                      </a:moveTo>
                      <a:cubicBezTo>
                        <a:pt x="10642" y="3320"/>
                        <a:pt x="10636" y="3321"/>
                        <a:pt x="10630" y="3324"/>
                      </a:cubicBezTo>
                      <a:cubicBezTo>
                        <a:pt x="10606" y="3334"/>
                        <a:pt x="10595" y="3362"/>
                        <a:pt x="10605" y="3386"/>
                      </a:cubicBezTo>
                      <a:cubicBezTo>
                        <a:pt x="10613" y="3404"/>
                        <a:pt x="10631" y="3414"/>
                        <a:pt x="10649" y="3414"/>
                      </a:cubicBezTo>
                      <a:cubicBezTo>
                        <a:pt x="10655" y="3414"/>
                        <a:pt x="10661" y="3413"/>
                        <a:pt x="10668" y="3410"/>
                      </a:cubicBezTo>
                      <a:cubicBezTo>
                        <a:pt x="10692" y="3400"/>
                        <a:pt x="10702" y="3372"/>
                        <a:pt x="10692" y="3348"/>
                      </a:cubicBezTo>
                      <a:cubicBezTo>
                        <a:pt x="10684" y="3330"/>
                        <a:pt x="10667" y="3320"/>
                        <a:pt x="10648" y="3320"/>
                      </a:cubicBezTo>
                      <a:moveTo>
                        <a:pt x="666" y="2991"/>
                      </a:moveTo>
                      <a:cubicBezTo>
                        <a:pt x="649" y="2991"/>
                        <a:pt x="633" y="3000"/>
                        <a:pt x="624" y="3016"/>
                      </a:cubicBezTo>
                      <a:cubicBezTo>
                        <a:pt x="612" y="3039"/>
                        <a:pt x="621" y="3068"/>
                        <a:pt x="644" y="3080"/>
                      </a:cubicBezTo>
                      <a:cubicBezTo>
                        <a:pt x="651" y="3083"/>
                        <a:pt x="659" y="3085"/>
                        <a:pt x="666" y="3085"/>
                      </a:cubicBezTo>
                      <a:cubicBezTo>
                        <a:pt x="683" y="3085"/>
                        <a:pt x="699" y="3076"/>
                        <a:pt x="708" y="3059"/>
                      </a:cubicBezTo>
                      <a:cubicBezTo>
                        <a:pt x="720" y="3036"/>
                        <a:pt x="711" y="3008"/>
                        <a:pt x="688" y="2996"/>
                      </a:cubicBezTo>
                      <a:cubicBezTo>
                        <a:pt x="681" y="2992"/>
                        <a:pt x="673" y="2991"/>
                        <a:pt x="666" y="2991"/>
                      </a:cubicBezTo>
                      <a:moveTo>
                        <a:pt x="10486" y="2980"/>
                      </a:moveTo>
                      <a:cubicBezTo>
                        <a:pt x="10478" y="2980"/>
                        <a:pt x="10471" y="2981"/>
                        <a:pt x="10464" y="2985"/>
                      </a:cubicBezTo>
                      <a:cubicBezTo>
                        <a:pt x="10441" y="2997"/>
                        <a:pt x="10432" y="3026"/>
                        <a:pt x="10444" y="3049"/>
                      </a:cubicBezTo>
                      <a:cubicBezTo>
                        <a:pt x="10452" y="3065"/>
                        <a:pt x="10469" y="3074"/>
                        <a:pt x="10486" y="3074"/>
                      </a:cubicBezTo>
                      <a:cubicBezTo>
                        <a:pt x="10493" y="3074"/>
                        <a:pt x="10501" y="3072"/>
                        <a:pt x="10508" y="3069"/>
                      </a:cubicBezTo>
                      <a:cubicBezTo>
                        <a:pt x="10531" y="3057"/>
                        <a:pt x="10540" y="3028"/>
                        <a:pt x="10528" y="3005"/>
                      </a:cubicBezTo>
                      <a:cubicBezTo>
                        <a:pt x="10519" y="2989"/>
                        <a:pt x="10503" y="2980"/>
                        <a:pt x="10486" y="2980"/>
                      </a:cubicBezTo>
                      <a:moveTo>
                        <a:pt x="852" y="2661"/>
                      </a:moveTo>
                      <a:cubicBezTo>
                        <a:pt x="836" y="2661"/>
                        <a:pt x="820" y="2669"/>
                        <a:pt x="811" y="2684"/>
                      </a:cubicBezTo>
                      <a:cubicBezTo>
                        <a:pt x="798" y="2706"/>
                        <a:pt x="805" y="2735"/>
                        <a:pt x="827" y="2749"/>
                      </a:cubicBezTo>
                      <a:cubicBezTo>
                        <a:pt x="835" y="2753"/>
                        <a:pt x="843" y="2756"/>
                        <a:pt x="852" y="2756"/>
                      </a:cubicBezTo>
                      <a:cubicBezTo>
                        <a:pt x="867" y="2756"/>
                        <a:pt x="883" y="2748"/>
                        <a:pt x="892" y="2733"/>
                      </a:cubicBezTo>
                      <a:cubicBezTo>
                        <a:pt x="905" y="2711"/>
                        <a:pt x="898" y="2682"/>
                        <a:pt x="876" y="2668"/>
                      </a:cubicBezTo>
                      <a:cubicBezTo>
                        <a:pt x="868" y="2663"/>
                        <a:pt x="860" y="2661"/>
                        <a:pt x="852" y="2661"/>
                      </a:cubicBezTo>
                      <a:moveTo>
                        <a:pt x="10300" y="2651"/>
                      </a:moveTo>
                      <a:cubicBezTo>
                        <a:pt x="10291" y="2651"/>
                        <a:pt x="10283" y="2654"/>
                        <a:pt x="10275" y="2658"/>
                      </a:cubicBezTo>
                      <a:cubicBezTo>
                        <a:pt x="10253" y="2672"/>
                        <a:pt x="10246" y="2701"/>
                        <a:pt x="10260" y="2723"/>
                      </a:cubicBezTo>
                      <a:cubicBezTo>
                        <a:pt x="10269" y="2738"/>
                        <a:pt x="10284" y="2746"/>
                        <a:pt x="10300" y="2746"/>
                      </a:cubicBezTo>
                      <a:cubicBezTo>
                        <a:pt x="10308" y="2746"/>
                        <a:pt x="10317" y="2744"/>
                        <a:pt x="10325" y="2739"/>
                      </a:cubicBezTo>
                      <a:cubicBezTo>
                        <a:pt x="10347" y="2725"/>
                        <a:pt x="10354" y="2696"/>
                        <a:pt x="10340" y="2674"/>
                      </a:cubicBezTo>
                      <a:cubicBezTo>
                        <a:pt x="10331" y="2659"/>
                        <a:pt x="10316" y="2651"/>
                        <a:pt x="10300" y="2651"/>
                      </a:cubicBezTo>
                      <a:moveTo>
                        <a:pt x="1059" y="2346"/>
                      </a:moveTo>
                      <a:cubicBezTo>
                        <a:pt x="1044" y="2346"/>
                        <a:pt x="1030" y="2353"/>
                        <a:pt x="1020" y="2366"/>
                      </a:cubicBezTo>
                      <a:cubicBezTo>
                        <a:pt x="1005" y="2387"/>
                        <a:pt x="1010" y="2416"/>
                        <a:pt x="1032" y="2431"/>
                      </a:cubicBezTo>
                      <a:cubicBezTo>
                        <a:pt x="1040" y="2437"/>
                        <a:pt x="1050" y="2440"/>
                        <a:pt x="1059" y="2440"/>
                      </a:cubicBezTo>
                      <a:cubicBezTo>
                        <a:pt x="1074" y="2440"/>
                        <a:pt x="1088" y="2433"/>
                        <a:pt x="1097" y="2420"/>
                      </a:cubicBezTo>
                      <a:cubicBezTo>
                        <a:pt x="1113" y="2399"/>
                        <a:pt x="1108" y="2369"/>
                        <a:pt x="1086" y="2354"/>
                      </a:cubicBezTo>
                      <a:cubicBezTo>
                        <a:pt x="1078" y="2348"/>
                        <a:pt x="1069" y="2346"/>
                        <a:pt x="1059" y="2346"/>
                      </a:cubicBezTo>
                      <a:moveTo>
                        <a:pt x="10092" y="2337"/>
                      </a:moveTo>
                      <a:cubicBezTo>
                        <a:pt x="10083" y="2337"/>
                        <a:pt x="10073" y="2339"/>
                        <a:pt x="10065" y="2345"/>
                      </a:cubicBezTo>
                      <a:cubicBezTo>
                        <a:pt x="10043" y="2360"/>
                        <a:pt x="10038" y="2390"/>
                        <a:pt x="10053" y="2411"/>
                      </a:cubicBezTo>
                      <a:cubicBezTo>
                        <a:pt x="10063" y="2424"/>
                        <a:pt x="10077" y="2431"/>
                        <a:pt x="10092" y="2431"/>
                      </a:cubicBezTo>
                      <a:cubicBezTo>
                        <a:pt x="10101" y="2431"/>
                        <a:pt x="10111" y="2428"/>
                        <a:pt x="10119" y="2422"/>
                      </a:cubicBezTo>
                      <a:cubicBezTo>
                        <a:pt x="10141" y="2407"/>
                        <a:pt x="10145" y="2378"/>
                        <a:pt x="10131" y="2356"/>
                      </a:cubicBezTo>
                      <a:cubicBezTo>
                        <a:pt x="10121" y="2343"/>
                        <a:pt x="10107" y="2337"/>
                        <a:pt x="10092" y="2337"/>
                      </a:cubicBezTo>
                      <a:moveTo>
                        <a:pt x="1287" y="2045"/>
                      </a:moveTo>
                      <a:cubicBezTo>
                        <a:pt x="1274" y="2045"/>
                        <a:pt x="1260" y="2051"/>
                        <a:pt x="1251" y="2062"/>
                      </a:cubicBezTo>
                      <a:cubicBezTo>
                        <a:pt x="1234" y="2082"/>
                        <a:pt x="1237" y="2112"/>
                        <a:pt x="1257" y="2129"/>
                      </a:cubicBezTo>
                      <a:cubicBezTo>
                        <a:pt x="1266" y="2136"/>
                        <a:pt x="1277" y="2139"/>
                        <a:pt x="1287" y="2139"/>
                      </a:cubicBezTo>
                      <a:cubicBezTo>
                        <a:pt x="1301" y="2139"/>
                        <a:pt x="1315" y="2133"/>
                        <a:pt x="1324" y="2122"/>
                      </a:cubicBezTo>
                      <a:cubicBezTo>
                        <a:pt x="1340" y="2102"/>
                        <a:pt x="1337" y="2072"/>
                        <a:pt x="1317" y="2055"/>
                      </a:cubicBezTo>
                      <a:cubicBezTo>
                        <a:pt x="1308" y="2048"/>
                        <a:pt x="1298" y="2045"/>
                        <a:pt x="1287" y="2045"/>
                      </a:cubicBezTo>
                      <a:moveTo>
                        <a:pt x="9863" y="2036"/>
                      </a:moveTo>
                      <a:cubicBezTo>
                        <a:pt x="9853" y="2036"/>
                        <a:pt x="9842" y="2040"/>
                        <a:pt x="9833" y="2047"/>
                      </a:cubicBezTo>
                      <a:cubicBezTo>
                        <a:pt x="9813" y="2064"/>
                        <a:pt x="9810" y="2093"/>
                        <a:pt x="9826" y="2113"/>
                      </a:cubicBezTo>
                      <a:cubicBezTo>
                        <a:pt x="9836" y="2125"/>
                        <a:pt x="9849" y="2131"/>
                        <a:pt x="9863" y="2131"/>
                      </a:cubicBezTo>
                      <a:cubicBezTo>
                        <a:pt x="9874" y="2131"/>
                        <a:pt x="9884" y="2127"/>
                        <a:pt x="9893" y="2120"/>
                      </a:cubicBezTo>
                      <a:cubicBezTo>
                        <a:pt x="9913" y="2104"/>
                        <a:pt x="9916" y="2074"/>
                        <a:pt x="9900" y="2054"/>
                      </a:cubicBezTo>
                      <a:cubicBezTo>
                        <a:pt x="9890" y="2042"/>
                        <a:pt x="9877" y="2036"/>
                        <a:pt x="9863" y="2036"/>
                      </a:cubicBezTo>
                      <a:moveTo>
                        <a:pt x="1535" y="1760"/>
                      </a:moveTo>
                      <a:cubicBezTo>
                        <a:pt x="1523" y="1760"/>
                        <a:pt x="1510" y="1765"/>
                        <a:pt x="1501" y="1775"/>
                      </a:cubicBezTo>
                      <a:cubicBezTo>
                        <a:pt x="1483" y="1794"/>
                        <a:pt x="1484" y="1824"/>
                        <a:pt x="1503" y="1842"/>
                      </a:cubicBezTo>
                      <a:cubicBezTo>
                        <a:pt x="1512" y="1850"/>
                        <a:pt x="1524" y="1855"/>
                        <a:pt x="1535" y="1855"/>
                      </a:cubicBezTo>
                      <a:cubicBezTo>
                        <a:pt x="1548" y="1855"/>
                        <a:pt x="1561" y="1849"/>
                        <a:pt x="1570" y="1840"/>
                      </a:cubicBezTo>
                      <a:cubicBezTo>
                        <a:pt x="1588" y="1821"/>
                        <a:pt x="1587" y="1791"/>
                        <a:pt x="1568" y="1773"/>
                      </a:cubicBezTo>
                      <a:cubicBezTo>
                        <a:pt x="1558" y="1764"/>
                        <a:pt x="1547" y="1760"/>
                        <a:pt x="1535" y="1760"/>
                      </a:cubicBezTo>
                      <a:moveTo>
                        <a:pt x="9615" y="1752"/>
                      </a:moveTo>
                      <a:cubicBezTo>
                        <a:pt x="9603" y="1752"/>
                        <a:pt x="9591" y="1757"/>
                        <a:pt x="9582" y="1765"/>
                      </a:cubicBezTo>
                      <a:cubicBezTo>
                        <a:pt x="9563" y="1783"/>
                        <a:pt x="9562" y="1813"/>
                        <a:pt x="9580" y="1832"/>
                      </a:cubicBezTo>
                      <a:cubicBezTo>
                        <a:pt x="9589" y="1842"/>
                        <a:pt x="9602" y="1847"/>
                        <a:pt x="9615" y="1847"/>
                      </a:cubicBezTo>
                      <a:cubicBezTo>
                        <a:pt x="9626" y="1847"/>
                        <a:pt x="9638" y="1843"/>
                        <a:pt x="9647" y="1834"/>
                      </a:cubicBezTo>
                      <a:cubicBezTo>
                        <a:pt x="9666" y="1816"/>
                        <a:pt x="9667" y="1786"/>
                        <a:pt x="9649" y="1767"/>
                      </a:cubicBezTo>
                      <a:cubicBezTo>
                        <a:pt x="9640" y="1757"/>
                        <a:pt x="9627" y="1752"/>
                        <a:pt x="9615" y="1752"/>
                      </a:cubicBezTo>
                      <a:moveTo>
                        <a:pt x="1802" y="1493"/>
                      </a:moveTo>
                      <a:cubicBezTo>
                        <a:pt x="1791" y="1493"/>
                        <a:pt x="1779" y="1497"/>
                        <a:pt x="1770" y="1506"/>
                      </a:cubicBezTo>
                      <a:cubicBezTo>
                        <a:pt x="1751" y="1524"/>
                        <a:pt x="1750" y="1554"/>
                        <a:pt x="1768" y="1572"/>
                      </a:cubicBezTo>
                      <a:cubicBezTo>
                        <a:pt x="1777" y="1582"/>
                        <a:pt x="1789" y="1588"/>
                        <a:pt x="1802" y="1588"/>
                      </a:cubicBezTo>
                      <a:cubicBezTo>
                        <a:pt x="1814" y="1588"/>
                        <a:pt x="1825" y="1583"/>
                        <a:pt x="1835" y="1575"/>
                      </a:cubicBezTo>
                      <a:cubicBezTo>
                        <a:pt x="1853" y="1557"/>
                        <a:pt x="1855" y="1527"/>
                        <a:pt x="1837" y="1508"/>
                      </a:cubicBezTo>
                      <a:cubicBezTo>
                        <a:pt x="1827" y="1498"/>
                        <a:pt x="1815" y="1493"/>
                        <a:pt x="1802" y="1493"/>
                      </a:cubicBezTo>
                      <a:moveTo>
                        <a:pt x="9347" y="1486"/>
                      </a:moveTo>
                      <a:cubicBezTo>
                        <a:pt x="9335" y="1486"/>
                        <a:pt x="9322" y="1491"/>
                        <a:pt x="9313" y="1501"/>
                      </a:cubicBezTo>
                      <a:cubicBezTo>
                        <a:pt x="9295" y="1520"/>
                        <a:pt x="9296" y="1550"/>
                        <a:pt x="9315" y="1567"/>
                      </a:cubicBezTo>
                      <a:cubicBezTo>
                        <a:pt x="9324" y="1576"/>
                        <a:pt x="9336" y="1580"/>
                        <a:pt x="9347" y="1580"/>
                      </a:cubicBezTo>
                      <a:cubicBezTo>
                        <a:pt x="9360" y="1580"/>
                        <a:pt x="9372" y="1575"/>
                        <a:pt x="9382" y="1565"/>
                      </a:cubicBezTo>
                      <a:cubicBezTo>
                        <a:pt x="9400" y="1546"/>
                        <a:pt x="9399" y="1516"/>
                        <a:pt x="9379" y="1498"/>
                      </a:cubicBezTo>
                      <a:cubicBezTo>
                        <a:pt x="9370" y="1490"/>
                        <a:pt x="9359" y="1486"/>
                        <a:pt x="9347" y="1486"/>
                      </a:cubicBezTo>
                      <a:moveTo>
                        <a:pt x="2086" y="1245"/>
                      </a:moveTo>
                      <a:cubicBezTo>
                        <a:pt x="2076" y="1245"/>
                        <a:pt x="2065" y="1248"/>
                        <a:pt x="2056" y="1255"/>
                      </a:cubicBezTo>
                      <a:cubicBezTo>
                        <a:pt x="2056" y="1255"/>
                        <a:pt x="2056" y="1255"/>
                        <a:pt x="2056" y="1255"/>
                      </a:cubicBezTo>
                      <a:cubicBezTo>
                        <a:pt x="2036" y="1272"/>
                        <a:pt x="2034" y="1301"/>
                        <a:pt x="2050" y="1321"/>
                      </a:cubicBezTo>
                      <a:cubicBezTo>
                        <a:pt x="2059" y="1333"/>
                        <a:pt x="2073" y="1339"/>
                        <a:pt x="2086" y="1339"/>
                      </a:cubicBezTo>
                      <a:cubicBezTo>
                        <a:pt x="2097" y="1339"/>
                        <a:pt x="2108" y="1336"/>
                        <a:pt x="2116" y="1328"/>
                      </a:cubicBezTo>
                      <a:cubicBezTo>
                        <a:pt x="2136" y="1312"/>
                        <a:pt x="2140" y="1282"/>
                        <a:pt x="2123" y="1262"/>
                      </a:cubicBezTo>
                      <a:cubicBezTo>
                        <a:pt x="2114" y="1251"/>
                        <a:pt x="2100" y="1245"/>
                        <a:pt x="2086" y="1245"/>
                      </a:cubicBezTo>
                      <a:moveTo>
                        <a:pt x="9063" y="1238"/>
                      </a:moveTo>
                      <a:cubicBezTo>
                        <a:pt x="9049" y="1238"/>
                        <a:pt x="9035" y="1244"/>
                        <a:pt x="9026" y="1255"/>
                      </a:cubicBezTo>
                      <a:cubicBezTo>
                        <a:pt x="9009" y="1275"/>
                        <a:pt x="9012" y="1305"/>
                        <a:pt x="9033" y="1321"/>
                      </a:cubicBezTo>
                      <a:cubicBezTo>
                        <a:pt x="9042" y="1329"/>
                        <a:pt x="9052" y="1332"/>
                        <a:pt x="9062" y="1332"/>
                      </a:cubicBezTo>
                      <a:cubicBezTo>
                        <a:pt x="9076" y="1332"/>
                        <a:pt x="9090" y="1326"/>
                        <a:pt x="9099" y="1315"/>
                      </a:cubicBezTo>
                      <a:cubicBezTo>
                        <a:pt x="9116" y="1294"/>
                        <a:pt x="9112" y="1265"/>
                        <a:pt x="9092" y="1248"/>
                      </a:cubicBezTo>
                      <a:cubicBezTo>
                        <a:pt x="9084" y="1241"/>
                        <a:pt x="9073" y="1238"/>
                        <a:pt x="9063" y="1238"/>
                      </a:cubicBezTo>
                      <a:moveTo>
                        <a:pt x="2387" y="1016"/>
                      </a:moveTo>
                      <a:cubicBezTo>
                        <a:pt x="2377" y="1016"/>
                        <a:pt x="2368" y="1019"/>
                        <a:pt x="2359" y="1025"/>
                      </a:cubicBezTo>
                      <a:cubicBezTo>
                        <a:pt x="2338" y="1040"/>
                        <a:pt x="2333" y="1069"/>
                        <a:pt x="2348" y="1090"/>
                      </a:cubicBezTo>
                      <a:cubicBezTo>
                        <a:pt x="2357" y="1104"/>
                        <a:pt x="2372" y="1111"/>
                        <a:pt x="2387" y="1111"/>
                      </a:cubicBezTo>
                      <a:cubicBezTo>
                        <a:pt x="2396" y="1111"/>
                        <a:pt x="2406" y="1108"/>
                        <a:pt x="2414" y="1102"/>
                      </a:cubicBezTo>
                      <a:cubicBezTo>
                        <a:pt x="2435" y="1087"/>
                        <a:pt x="2440" y="1057"/>
                        <a:pt x="2425" y="1036"/>
                      </a:cubicBezTo>
                      <a:cubicBezTo>
                        <a:pt x="2416" y="1023"/>
                        <a:pt x="2401" y="1016"/>
                        <a:pt x="2387" y="1016"/>
                      </a:cubicBezTo>
                      <a:moveTo>
                        <a:pt x="8762" y="1010"/>
                      </a:moveTo>
                      <a:cubicBezTo>
                        <a:pt x="8747" y="1010"/>
                        <a:pt x="8732" y="1017"/>
                        <a:pt x="8723" y="1030"/>
                      </a:cubicBezTo>
                      <a:cubicBezTo>
                        <a:pt x="8708" y="1051"/>
                        <a:pt x="8713" y="1080"/>
                        <a:pt x="8734" y="1095"/>
                      </a:cubicBezTo>
                      <a:cubicBezTo>
                        <a:pt x="8742" y="1101"/>
                        <a:pt x="8752" y="1104"/>
                        <a:pt x="8762" y="1104"/>
                      </a:cubicBezTo>
                      <a:cubicBezTo>
                        <a:pt x="8776" y="1104"/>
                        <a:pt x="8791" y="1097"/>
                        <a:pt x="8800" y="1084"/>
                      </a:cubicBezTo>
                      <a:cubicBezTo>
                        <a:pt x="8815" y="1063"/>
                        <a:pt x="8810" y="1033"/>
                        <a:pt x="8789" y="1018"/>
                      </a:cubicBezTo>
                      <a:cubicBezTo>
                        <a:pt x="8780" y="1012"/>
                        <a:pt x="8771" y="1010"/>
                        <a:pt x="8762" y="1010"/>
                      </a:cubicBezTo>
                      <a:moveTo>
                        <a:pt x="2702" y="808"/>
                      </a:moveTo>
                      <a:cubicBezTo>
                        <a:pt x="2693" y="808"/>
                        <a:pt x="2685" y="811"/>
                        <a:pt x="2677" y="815"/>
                      </a:cubicBezTo>
                      <a:cubicBezTo>
                        <a:pt x="2655" y="829"/>
                        <a:pt x="2648" y="858"/>
                        <a:pt x="2662" y="880"/>
                      </a:cubicBezTo>
                      <a:cubicBezTo>
                        <a:pt x="2670" y="895"/>
                        <a:pt x="2686" y="903"/>
                        <a:pt x="2702" y="903"/>
                      </a:cubicBezTo>
                      <a:cubicBezTo>
                        <a:pt x="2710" y="903"/>
                        <a:pt x="2719" y="901"/>
                        <a:pt x="2727" y="896"/>
                      </a:cubicBezTo>
                      <a:cubicBezTo>
                        <a:pt x="2749" y="882"/>
                        <a:pt x="2756" y="853"/>
                        <a:pt x="2742" y="831"/>
                      </a:cubicBezTo>
                      <a:cubicBezTo>
                        <a:pt x="2733" y="816"/>
                        <a:pt x="2718" y="808"/>
                        <a:pt x="2702" y="808"/>
                      </a:cubicBezTo>
                      <a:moveTo>
                        <a:pt x="8446" y="802"/>
                      </a:moveTo>
                      <a:cubicBezTo>
                        <a:pt x="8430" y="802"/>
                        <a:pt x="8414" y="810"/>
                        <a:pt x="8405" y="825"/>
                      </a:cubicBezTo>
                      <a:cubicBezTo>
                        <a:pt x="8392" y="847"/>
                        <a:pt x="8399" y="876"/>
                        <a:pt x="8421" y="890"/>
                      </a:cubicBezTo>
                      <a:cubicBezTo>
                        <a:pt x="8429" y="895"/>
                        <a:pt x="8437" y="897"/>
                        <a:pt x="8446" y="897"/>
                      </a:cubicBezTo>
                      <a:cubicBezTo>
                        <a:pt x="8462" y="897"/>
                        <a:pt x="8477" y="889"/>
                        <a:pt x="8486" y="874"/>
                      </a:cubicBezTo>
                      <a:cubicBezTo>
                        <a:pt x="8500" y="852"/>
                        <a:pt x="8492" y="823"/>
                        <a:pt x="8470" y="809"/>
                      </a:cubicBezTo>
                      <a:cubicBezTo>
                        <a:pt x="8463" y="805"/>
                        <a:pt x="8454" y="802"/>
                        <a:pt x="8446" y="802"/>
                      </a:cubicBezTo>
                      <a:moveTo>
                        <a:pt x="3030" y="623"/>
                      </a:moveTo>
                      <a:cubicBezTo>
                        <a:pt x="3023" y="623"/>
                        <a:pt x="3015" y="624"/>
                        <a:pt x="3008" y="628"/>
                      </a:cubicBezTo>
                      <a:cubicBezTo>
                        <a:pt x="2985" y="640"/>
                        <a:pt x="2976" y="668"/>
                        <a:pt x="2988" y="692"/>
                      </a:cubicBezTo>
                      <a:cubicBezTo>
                        <a:pt x="2997" y="708"/>
                        <a:pt x="3013" y="717"/>
                        <a:pt x="3030" y="717"/>
                      </a:cubicBezTo>
                      <a:cubicBezTo>
                        <a:pt x="3038" y="717"/>
                        <a:pt x="3045" y="715"/>
                        <a:pt x="3052" y="712"/>
                      </a:cubicBezTo>
                      <a:cubicBezTo>
                        <a:pt x="3052" y="712"/>
                        <a:pt x="3052" y="712"/>
                        <a:pt x="3052" y="712"/>
                      </a:cubicBezTo>
                      <a:cubicBezTo>
                        <a:pt x="3075" y="700"/>
                        <a:pt x="3084" y="671"/>
                        <a:pt x="3072" y="648"/>
                      </a:cubicBezTo>
                      <a:cubicBezTo>
                        <a:pt x="3064" y="632"/>
                        <a:pt x="3047" y="623"/>
                        <a:pt x="3030" y="623"/>
                      </a:cubicBezTo>
                      <a:moveTo>
                        <a:pt x="8117" y="617"/>
                      </a:moveTo>
                      <a:cubicBezTo>
                        <a:pt x="8099" y="617"/>
                        <a:pt x="8083" y="626"/>
                        <a:pt x="8074" y="642"/>
                      </a:cubicBezTo>
                      <a:cubicBezTo>
                        <a:pt x="8062" y="666"/>
                        <a:pt x="8071" y="694"/>
                        <a:pt x="8094" y="706"/>
                      </a:cubicBezTo>
                      <a:cubicBezTo>
                        <a:pt x="8095" y="706"/>
                        <a:pt x="8095" y="706"/>
                        <a:pt x="8095" y="706"/>
                      </a:cubicBezTo>
                      <a:cubicBezTo>
                        <a:pt x="8102" y="710"/>
                        <a:pt x="8109" y="712"/>
                        <a:pt x="8116" y="712"/>
                      </a:cubicBezTo>
                      <a:cubicBezTo>
                        <a:pt x="8133" y="712"/>
                        <a:pt x="8150" y="702"/>
                        <a:pt x="8158" y="686"/>
                      </a:cubicBezTo>
                      <a:cubicBezTo>
                        <a:pt x="8170" y="663"/>
                        <a:pt x="8161" y="634"/>
                        <a:pt x="8138" y="622"/>
                      </a:cubicBezTo>
                      <a:cubicBezTo>
                        <a:pt x="8131" y="619"/>
                        <a:pt x="8124" y="617"/>
                        <a:pt x="8117" y="617"/>
                      </a:cubicBezTo>
                      <a:moveTo>
                        <a:pt x="3370" y="460"/>
                      </a:moveTo>
                      <a:cubicBezTo>
                        <a:pt x="3364" y="460"/>
                        <a:pt x="3358" y="461"/>
                        <a:pt x="3351" y="464"/>
                      </a:cubicBezTo>
                      <a:cubicBezTo>
                        <a:pt x="3328" y="474"/>
                        <a:pt x="3317" y="502"/>
                        <a:pt x="3327" y="526"/>
                      </a:cubicBezTo>
                      <a:cubicBezTo>
                        <a:pt x="3335" y="544"/>
                        <a:pt x="3352" y="554"/>
                        <a:pt x="3370" y="554"/>
                      </a:cubicBezTo>
                      <a:cubicBezTo>
                        <a:pt x="3377" y="554"/>
                        <a:pt x="3383" y="553"/>
                        <a:pt x="3389" y="550"/>
                      </a:cubicBezTo>
                      <a:cubicBezTo>
                        <a:pt x="3413" y="540"/>
                        <a:pt x="3424" y="512"/>
                        <a:pt x="3414" y="488"/>
                      </a:cubicBezTo>
                      <a:cubicBezTo>
                        <a:pt x="3406" y="470"/>
                        <a:pt x="3389" y="460"/>
                        <a:pt x="3370" y="460"/>
                      </a:cubicBezTo>
                      <a:moveTo>
                        <a:pt x="7775" y="455"/>
                      </a:moveTo>
                      <a:cubicBezTo>
                        <a:pt x="7757" y="455"/>
                        <a:pt x="7739" y="465"/>
                        <a:pt x="7732" y="483"/>
                      </a:cubicBezTo>
                      <a:cubicBezTo>
                        <a:pt x="7721" y="507"/>
                        <a:pt x="7732" y="535"/>
                        <a:pt x="7756" y="545"/>
                      </a:cubicBezTo>
                      <a:cubicBezTo>
                        <a:pt x="7763" y="548"/>
                        <a:pt x="7769" y="549"/>
                        <a:pt x="7775" y="549"/>
                      </a:cubicBezTo>
                      <a:cubicBezTo>
                        <a:pt x="7793" y="549"/>
                        <a:pt x="7811" y="538"/>
                        <a:pt x="7819" y="521"/>
                      </a:cubicBezTo>
                      <a:cubicBezTo>
                        <a:pt x="7829" y="497"/>
                        <a:pt x="7818" y="469"/>
                        <a:pt x="7794" y="458"/>
                      </a:cubicBezTo>
                      <a:cubicBezTo>
                        <a:pt x="7788" y="456"/>
                        <a:pt x="7782" y="455"/>
                        <a:pt x="7775" y="455"/>
                      </a:cubicBezTo>
                      <a:moveTo>
                        <a:pt x="3721" y="321"/>
                      </a:moveTo>
                      <a:cubicBezTo>
                        <a:pt x="3716" y="321"/>
                        <a:pt x="3710" y="321"/>
                        <a:pt x="3705" y="323"/>
                      </a:cubicBezTo>
                      <a:cubicBezTo>
                        <a:pt x="3680" y="332"/>
                        <a:pt x="3668" y="359"/>
                        <a:pt x="3676" y="384"/>
                      </a:cubicBezTo>
                      <a:cubicBezTo>
                        <a:pt x="3683" y="403"/>
                        <a:pt x="3701" y="415"/>
                        <a:pt x="3721" y="415"/>
                      </a:cubicBezTo>
                      <a:cubicBezTo>
                        <a:pt x="3726" y="415"/>
                        <a:pt x="3732" y="414"/>
                        <a:pt x="3737" y="412"/>
                      </a:cubicBezTo>
                      <a:cubicBezTo>
                        <a:pt x="3761" y="404"/>
                        <a:pt x="3774" y="377"/>
                        <a:pt x="3765" y="352"/>
                      </a:cubicBezTo>
                      <a:cubicBezTo>
                        <a:pt x="3758" y="333"/>
                        <a:pt x="3740" y="321"/>
                        <a:pt x="3721" y="321"/>
                      </a:cubicBezTo>
                      <a:moveTo>
                        <a:pt x="7424" y="316"/>
                      </a:moveTo>
                      <a:cubicBezTo>
                        <a:pt x="7404" y="316"/>
                        <a:pt x="7386" y="328"/>
                        <a:pt x="7379" y="348"/>
                      </a:cubicBezTo>
                      <a:cubicBezTo>
                        <a:pt x="7370" y="372"/>
                        <a:pt x="7383" y="399"/>
                        <a:pt x="7408" y="408"/>
                      </a:cubicBezTo>
                      <a:cubicBezTo>
                        <a:pt x="7413" y="410"/>
                        <a:pt x="7418" y="411"/>
                        <a:pt x="7424" y="411"/>
                      </a:cubicBezTo>
                      <a:cubicBezTo>
                        <a:pt x="7443" y="411"/>
                        <a:pt x="7461" y="399"/>
                        <a:pt x="7468" y="379"/>
                      </a:cubicBezTo>
                      <a:cubicBezTo>
                        <a:pt x="7477" y="355"/>
                        <a:pt x="7464" y="327"/>
                        <a:pt x="7439" y="319"/>
                      </a:cubicBezTo>
                      <a:cubicBezTo>
                        <a:pt x="7434" y="317"/>
                        <a:pt x="7429" y="316"/>
                        <a:pt x="7424" y="316"/>
                      </a:cubicBezTo>
                      <a:moveTo>
                        <a:pt x="4081" y="206"/>
                      </a:moveTo>
                      <a:cubicBezTo>
                        <a:pt x="4076" y="206"/>
                        <a:pt x="4072" y="207"/>
                        <a:pt x="4068" y="208"/>
                      </a:cubicBezTo>
                      <a:cubicBezTo>
                        <a:pt x="4067" y="208"/>
                        <a:pt x="4067" y="208"/>
                        <a:pt x="4067" y="208"/>
                      </a:cubicBezTo>
                      <a:cubicBezTo>
                        <a:pt x="4043" y="215"/>
                        <a:pt x="4028" y="241"/>
                        <a:pt x="4035" y="266"/>
                      </a:cubicBezTo>
                      <a:cubicBezTo>
                        <a:pt x="4041" y="287"/>
                        <a:pt x="4060" y="300"/>
                        <a:pt x="4080" y="300"/>
                      </a:cubicBezTo>
                      <a:cubicBezTo>
                        <a:pt x="4084" y="300"/>
                        <a:pt x="4089" y="300"/>
                        <a:pt x="4093" y="299"/>
                      </a:cubicBezTo>
                      <a:cubicBezTo>
                        <a:pt x="4118" y="292"/>
                        <a:pt x="4133" y="265"/>
                        <a:pt x="4126" y="240"/>
                      </a:cubicBezTo>
                      <a:cubicBezTo>
                        <a:pt x="4120" y="220"/>
                        <a:pt x="4101" y="206"/>
                        <a:pt x="4081" y="206"/>
                      </a:cubicBezTo>
                      <a:moveTo>
                        <a:pt x="7064" y="202"/>
                      </a:moveTo>
                      <a:cubicBezTo>
                        <a:pt x="7043" y="202"/>
                        <a:pt x="7024" y="216"/>
                        <a:pt x="7018" y="237"/>
                      </a:cubicBezTo>
                      <a:cubicBezTo>
                        <a:pt x="7011" y="262"/>
                        <a:pt x="7026" y="288"/>
                        <a:pt x="7051" y="295"/>
                      </a:cubicBezTo>
                      <a:cubicBezTo>
                        <a:pt x="7055" y="296"/>
                        <a:pt x="7059" y="297"/>
                        <a:pt x="7064" y="297"/>
                      </a:cubicBezTo>
                      <a:cubicBezTo>
                        <a:pt x="7084" y="297"/>
                        <a:pt x="7103" y="283"/>
                        <a:pt x="7109" y="262"/>
                      </a:cubicBezTo>
                      <a:cubicBezTo>
                        <a:pt x="7116" y="237"/>
                        <a:pt x="7101" y="211"/>
                        <a:pt x="7076" y="204"/>
                      </a:cubicBezTo>
                      <a:cubicBezTo>
                        <a:pt x="7072" y="203"/>
                        <a:pt x="7068" y="202"/>
                        <a:pt x="7064" y="202"/>
                      </a:cubicBezTo>
                      <a:moveTo>
                        <a:pt x="4447" y="116"/>
                      </a:moveTo>
                      <a:cubicBezTo>
                        <a:pt x="4444" y="116"/>
                        <a:pt x="4441" y="116"/>
                        <a:pt x="4437" y="117"/>
                      </a:cubicBezTo>
                      <a:cubicBezTo>
                        <a:pt x="4412" y="123"/>
                        <a:pt x="4396" y="147"/>
                        <a:pt x="4401" y="173"/>
                      </a:cubicBezTo>
                      <a:cubicBezTo>
                        <a:pt x="4405" y="195"/>
                        <a:pt x="4425" y="211"/>
                        <a:pt x="4447" y="211"/>
                      </a:cubicBezTo>
                      <a:cubicBezTo>
                        <a:pt x="4450" y="211"/>
                        <a:pt x="4453" y="210"/>
                        <a:pt x="4457" y="210"/>
                      </a:cubicBezTo>
                      <a:cubicBezTo>
                        <a:pt x="4482" y="204"/>
                        <a:pt x="4498" y="179"/>
                        <a:pt x="4493" y="154"/>
                      </a:cubicBezTo>
                      <a:cubicBezTo>
                        <a:pt x="4489" y="131"/>
                        <a:pt x="4469" y="116"/>
                        <a:pt x="4447" y="116"/>
                      </a:cubicBezTo>
                      <a:moveTo>
                        <a:pt x="6697" y="113"/>
                      </a:moveTo>
                      <a:cubicBezTo>
                        <a:pt x="6675" y="113"/>
                        <a:pt x="6655" y="129"/>
                        <a:pt x="6651" y="151"/>
                      </a:cubicBezTo>
                      <a:cubicBezTo>
                        <a:pt x="6645" y="177"/>
                        <a:pt x="6662" y="202"/>
                        <a:pt x="6687" y="207"/>
                      </a:cubicBezTo>
                      <a:cubicBezTo>
                        <a:pt x="6691" y="208"/>
                        <a:pt x="6694" y="208"/>
                        <a:pt x="6697" y="208"/>
                      </a:cubicBezTo>
                      <a:cubicBezTo>
                        <a:pt x="6719" y="208"/>
                        <a:pt x="6738" y="192"/>
                        <a:pt x="6743" y="170"/>
                      </a:cubicBezTo>
                      <a:cubicBezTo>
                        <a:pt x="6748" y="145"/>
                        <a:pt x="6732" y="119"/>
                        <a:pt x="6706" y="114"/>
                      </a:cubicBezTo>
                      <a:cubicBezTo>
                        <a:pt x="6703" y="114"/>
                        <a:pt x="6700" y="113"/>
                        <a:pt x="6697" y="113"/>
                      </a:cubicBezTo>
                      <a:moveTo>
                        <a:pt x="4819" y="52"/>
                      </a:moveTo>
                      <a:cubicBezTo>
                        <a:pt x="4817" y="52"/>
                        <a:pt x="4815" y="52"/>
                        <a:pt x="4812" y="52"/>
                      </a:cubicBezTo>
                      <a:cubicBezTo>
                        <a:pt x="4787" y="56"/>
                        <a:pt x="4769" y="80"/>
                        <a:pt x="4772" y="106"/>
                      </a:cubicBezTo>
                      <a:cubicBezTo>
                        <a:pt x="4776" y="129"/>
                        <a:pt x="4796" y="146"/>
                        <a:pt x="4819" y="146"/>
                      </a:cubicBezTo>
                      <a:cubicBezTo>
                        <a:pt x="4821" y="146"/>
                        <a:pt x="4823" y="146"/>
                        <a:pt x="4825" y="146"/>
                      </a:cubicBezTo>
                      <a:cubicBezTo>
                        <a:pt x="4851" y="142"/>
                        <a:pt x="4869" y="118"/>
                        <a:pt x="4866" y="93"/>
                      </a:cubicBezTo>
                      <a:cubicBezTo>
                        <a:pt x="4862" y="69"/>
                        <a:pt x="4842" y="52"/>
                        <a:pt x="4819" y="52"/>
                      </a:cubicBezTo>
                      <a:moveTo>
                        <a:pt x="6325" y="50"/>
                      </a:moveTo>
                      <a:cubicBezTo>
                        <a:pt x="6301" y="50"/>
                        <a:pt x="6281" y="67"/>
                        <a:pt x="6278" y="91"/>
                      </a:cubicBezTo>
                      <a:cubicBezTo>
                        <a:pt x="6274" y="117"/>
                        <a:pt x="6292" y="140"/>
                        <a:pt x="6318" y="144"/>
                      </a:cubicBezTo>
                      <a:cubicBezTo>
                        <a:pt x="6320" y="144"/>
                        <a:pt x="6322" y="144"/>
                        <a:pt x="6325" y="144"/>
                      </a:cubicBezTo>
                      <a:cubicBezTo>
                        <a:pt x="6348" y="144"/>
                        <a:pt x="6368" y="127"/>
                        <a:pt x="6371" y="104"/>
                      </a:cubicBezTo>
                      <a:cubicBezTo>
                        <a:pt x="6375" y="77"/>
                        <a:pt x="6357" y="54"/>
                        <a:pt x="6331" y="50"/>
                      </a:cubicBezTo>
                      <a:cubicBezTo>
                        <a:pt x="6329" y="50"/>
                        <a:pt x="6327" y="50"/>
                        <a:pt x="6325" y="50"/>
                      </a:cubicBezTo>
                      <a:moveTo>
                        <a:pt x="5195" y="13"/>
                      </a:moveTo>
                      <a:cubicBezTo>
                        <a:pt x="5194" y="13"/>
                        <a:pt x="5192" y="13"/>
                        <a:pt x="5191" y="13"/>
                      </a:cubicBezTo>
                      <a:cubicBezTo>
                        <a:pt x="5165" y="15"/>
                        <a:pt x="5146" y="37"/>
                        <a:pt x="5147" y="63"/>
                      </a:cubicBezTo>
                      <a:cubicBezTo>
                        <a:pt x="5149" y="89"/>
                        <a:pt x="5170" y="107"/>
                        <a:pt x="5194" y="107"/>
                      </a:cubicBezTo>
                      <a:cubicBezTo>
                        <a:pt x="5196" y="107"/>
                        <a:pt x="5197" y="107"/>
                        <a:pt x="5198" y="107"/>
                      </a:cubicBezTo>
                      <a:cubicBezTo>
                        <a:pt x="5224" y="106"/>
                        <a:pt x="5243" y="83"/>
                        <a:pt x="5242" y="57"/>
                      </a:cubicBezTo>
                      <a:cubicBezTo>
                        <a:pt x="5240" y="32"/>
                        <a:pt x="5219" y="13"/>
                        <a:pt x="5195" y="13"/>
                      </a:cubicBezTo>
                      <a:moveTo>
                        <a:pt x="5949" y="12"/>
                      </a:moveTo>
                      <a:cubicBezTo>
                        <a:pt x="5924" y="12"/>
                        <a:pt x="5904" y="31"/>
                        <a:pt x="5902" y="56"/>
                      </a:cubicBezTo>
                      <a:cubicBezTo>
                        <a:pt x="5900" y="82"/>
                        <a:pt x="5920" y="105"/>
                        <a:pt x="5946" y="106"/>
                      </a:cubicBezTo>
                      <a:cubicBezTo>
                        <a:pt x="5947" y="106"/>
                        <a:pt x="5948" y="106"/>
                        <a:pt x="5949" y="106"/>
                      </a:cubicBezTo>
                      <a:cubicBezTo>
                        <a:pt x="5974" y="106"/>
                        <a:pt x="5994" y="87"/>
                        <a:pt x="5996" y="62"/>
                      </a:cubicBezTo>
                      <a:cubicBezTo>
                        <a:pt x="5998" y="37"/>
                        <a:pt x="5978" y="14"/>
                        <a:pt x="5952" y="12"/>
                      </a:cubicBezTo>
                      <a:cubicBezTo>
                        <a:pt x="5951" y="12"/>
                        <a:pt x="5950" y="12"/>
                        <a:pt x="5949" y="12"/>
                      </a:cubicBezTo>
                      <a:moveTo>
                        <a:pt x="5572" y="0"/>
                      </a:moveTo>
                      <a:cubicBezTo>
                        <a:pt x="5546" y="0"/>
                        <a:pt x="5525" y="21"/>
                        <a:pt x="5525" y="47"/>
                      </a:cubicBezTo>
                      <a:cubicBezTo>
                        <a:pt x="5525" y="73"/>
                        <a:pt x="5546" y="94"/>
                        <a:pt x="5572" y="94"/>
                      </a:cubicBezTo>
                      <a:cubicBezTo>
                        <a:pt x="5598" y="94"/>
                        <a:pt x="5619" y="73"/>
                        <a:pt x="5619" y="47"/>
                      </a:cubicBezTo>
                      <a:cubicBezTo>
                        <a:pt x="5619" y="21"/>
                        <a:pt x="5598" y="0"/>
                        <a:pt x="55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3" name="图形"/>
                <p:cNvSpPr>
                  <a:spLocks noChangeArrowheads="1"/>
                </p:cNvSpPr>
                <p:nvPr/>
              </p:nvSpPr>
              <p:spPr bwMode="auto">
                <a:xfrm>
                  <a:off x="6069013" y="6659563"/>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4" name="图形"/>
                <p:cNvSpPr>
                  <a:spLocks noChangeArrowheads="1"/>
                </p:cNvSpPr>
                <p:nvPr/>
              </p:nvSpPr>
              <p:spPr bwMode="auto">
                <a:xfrm>
                  <a:off x="5837238" y="6653213"/>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5" name="图形"/>
                <p:cNvSpPr>
                  <a:spLocks noChangeArrowheads="1"/>
                </p:cNvSpPr>
                <p:nvPr/>
              </p:nvSpPr>
              <p:spPr bwMode="auto">
                <a:xfrm>
                  <a:off x="5607050" y="662940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图形"/>
                <p:cNvSpPr>
                  <a:spLocks noChangeArrowheads="1"/>
                </p:cNvSpPr>
                <p:nvPr/>
              </p:nvSpPr>
              <p:spPr bwMode="auto">
                <a:xfrm>
                  <a:off x="5380038" y="6589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7" name="图形"/>
                <p:cNvSpPr>
                  <a:spLocks noChangeArrowheads="1"/>
                </p:cNvSpPr>
                <p:nvPr/>
              </p:nvSpPr>
              <p:spPr bwMode="auto">
                <a:xfrm>
                  <a:off x="5156200" y="65341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8" name="图形"/>
                <p:cNvSpPr>
                  <a:spLocks noChangeArrowheads="1"/>
                </p:cNvSpPr>
                <p:nvPr/>
              </p:nvSpPr>
              <p:spPr bwMode="auto">
                <a:xfrm>
                  <a:off x="4938713" y="6462713"/>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图形"/>
                <p:cNvSpPr>
                  <a:spLocks noChangeArrowheads="1"/>
                </p:cNvSpPr>
                <p:nvPr/>
              </p:nvSpPr>
              <p:spPr bwMode="auto">
                <a:xfrm>
                  <a:off x="4725988" y="63769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图形"/>
                <p:cNvSpPr>
                  <a:spLocks noChangeArrowheads="1"/>
                </p:cNvSpPr>
                <p:nvPr/>
              </p:nvSpPr>
              <p:spPr bwMode="auto">
                <a:xfrm>
                  <a:off x="4521200" y="62753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图形"/>
                <p:cNvSpPr>
                  <a:spLocks noChangeArrowheads="1"/>
                </p:cNvSpPr>
                <p:nvPr/>
              </p:nvSpPr>
              <p:spPr bwMode="auto">
                <a:xfrm>
                  <a:off x="4324350" y="61595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图形"/>
                <p:cNvSpPr>
                  <a:spLocks noChangeArrowheads="1"/>
                </p:cNvSpPr>
                <p:nvPr/>
              </p:nvSpPr>
              <p:spPr bwMode="auto">
                <a:xfrm>
                  <a:off x="4135438" y="60293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图形"/>
                <p:cNvSpPr>
                  <a:spLocks noChangeArrowheads="1"/>
                </p:cNvSpPr>
                <p:nvPr/>
              </p:nvSpPr>
              <p:spPr bwMode="auto">
                <a:xfrm>
                  <a:off x="3956050" y="58848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4" name="图形"/>
                <p:cNvSpPr>
                  <a:spLocks noChangeArrowheads="1"/>
                </p:cNvSpPr>
                <p:nvPr/>
              </p:nvSpPr>
              <p:spPr bwMode="auto">
                <a:xfrm>
                  <a:off x="3786188" y="5727700"/>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5" name="图形"/>
                <p:cNvSpPr>
                  <a:spLocks noChangeArrowheads="1"/>
                </p:cNvSpPr>
                <p:nvPr/>
              </p:nvSpPr>
              <p:spPr bwMode="auto">
                <a:xfrm>
                  <a:off x="3630613" y="5557838"/>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6" name="图形"/>
                <p:cNvSpPr>
                  <a:spLocks noChangeArrowheads="1"/>
                </p:cNvSpPr>
                <p:nvPr/>
              </p:nvSpPr>
              <p:spPr bwMode="auto">
                <a:xfrm>
                  <a:off x="3482975" y="5378450"/>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7" name="图形"/>
                <p:cNvSpPr>
                  <a:spLocks noChangeArrowheads="1"/>
                </p:cNvSpPr>
                <p:nvPr/>
              </p:nvSpPr>
              <p:spPr bwMode="auto">
                <a:xfrm>
                  <a:off x="3351213" y="5186363"/>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8" name="图形"/>
                <p:cNvSpPr>
                  <a:spLocks noChangeArrowheads="1"/>
                </p:cNvSpPr>
                <p:nvPr/>
              </p:nvSpPr>
              <p:spPr bwMode="auto">
                <a:xfrm>
                  <a:off x="3230563" y="4986338"/>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9" name="图形"/>
                <p:cNvSpPr>
                  <a:spLocks noChangeArrowheads="1"/>
                </p:cNvSpPr>
                <p:nvPr/>
              </p:nvSpPr>
              <p:spPr bwMode="auto">
                <a:xfrm>
                  <a:off x="3125788" y="477837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0" name="图形"/>
                <p:cNvSpPr>
                  <a:spLocks noChangeArrowheads="1"/>
                </p:cNvSpPr>
                <p:nvPr/>
              </p:nvSpPr>
              <p:spPr bwMode="auto">
                <a:xfrm>
                  <a:off x="3035300" y="456247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图形"/>
                <p:cNvSpPr>
                  <a:spLocks noChangeArrowheads="1"/>
                </p:cNvSpPr>
                <p:nvPr/>
              </p:nvSpPr>
              <p:spPr bwMode="auto">
                <a:xfrm>
                  <a:off x="2959100" y="43402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图形"/>
                <p:cNvSpPr>
                  <a:spLocks noChangeArrowheads="1"/>
                </p:cNvSpPr>
                <p:nvPr/>
              </p:nvSpPr>
              <p:spPr bwMode="auto">
                <a:xfrm>
                  <a:off x="2900363" y="411321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图形"/>
                <p:cNvSpPr>
                  <a:spLocks noChangeArrowheads="1"/>
                </p:cNvSpPr>
                <p:nvPr/>
              </p:nvSpPr>
              <p:spPr bwMode="auto">
                <a:xfrm>
                  <a:off x="2859088" y="38830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图形"/>
                <p:cNvSpPr>
                  <a:spLocks noChangeArrowheads="1"/>
                </p:cNvSpPr>
                <p:nvPr/>
              </p:nvSpPr>
              <p:spPr bwMode="auto">
                <a:xfrm>
                  <a:off x="2832100" y="3651250"/>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图形"/>
                <p:cNvSpPr>
                  <a:spLocks noChangeArrowheads="1"/>
                </p:cNvSpPr>
                <p:nvPr/>
              </p:nvSpPr>
              <p:spPr bwMode="auto">
                <a:xfrm>
                  <a:off x="2822575" y="34163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图形"/>
                <p:cNvSpPr>
                  <a:spLocks noChangeArrowheads="1"/>
                </p:cNvSpPr>
                <p:nvPr/>
              </p:nvSpPr>
              <p:spPr bwMode="auto">
                <a:xfrm>
                  <a:off x="2828925" y="3182938"/>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7" name="图形"/>
                <p:cNvSpPr>
                  <a:spLocks noChangeArrowheads="1"/>
                </p:cNvSpPr>
                <p:nvPr/>
              </p:nvSpPr>
              <p:spPr bwMode="auto">
                <a:xfrm>
                  <a:off x="2852738" y="2951163"/>
                  <a:ext cx="30163"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8" name="图形"/>
                <p:cNvSpPr>
                  <a:spLocks noChangeArrowheads="1"/>
                </p:cNvSpPr>
                <p:nvPr/>
              </p:nvSpPr>
              <p:spPr bwMode="auto">
                <a:xfrm>
                  <a:off x="2894013" y="272097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9" name="图形"/>
                <p:cNvSpPr>
                  <a:spLocks noChangeArrowheads="1"/>
                </p:cNvSpPr>
                <p:nvPr/>
              </p:nvSpPr>
              <p:spPr bwMode="auto">
                <a:xfrm>
                  <a:off x="2951163" y="24955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0" name="图形"/>
                <p:cNvSpPr>
                  <a:spLocks noChangeArrowheads="1"/>
                </p:cNvSpPr>
                <p:nvPr/>
              </p:nvSpPr>
              <p:spPr bwMode="auto">
                <a:xfrm>
                  <a:off x="3022600" y="2273300"/>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1" name="图形"/>
                <p:cNvSpPr>
                  <a:spLocks noChangeArrowheads="1"/>
                </p:cNvSpPr>
                <p:nvPr/>
              </p:nvSpPr>
              <p:spPr bwMode="auto">
                <a:xfrm>
                  <a:off x="3111500" y="205740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2" name="图形"/>
                <p:cNvSpPr>
                  <a:spLocks noChangeArrowheads="1"/>
                </p:cNvSpPr>
                <p:nvPr/>
              </p:nvSpPr>
              <p:spPr bwMode="auto">
                <a:xfrm>
                  <a:off x="3216275" y="18494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3" name="图形"/>
                <p:cNvSpPr>
                  <a:spLocks noChangeArrowheads="1"/>
                </p:cNvSpPr>
                <p:nvPr/>
              </p:nvSpPr>
              <p:spPr bwMode="auto">
                <a:xfrm>
                  <a:off x="3333750" y="164782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4" name="图形"/>
                <p:cNvSpPr>
                  <a:spLocks noChangeArrowheads="1"/>
                </p:cNvSpPr>
                <p:nvPr/>
              </p:nvSpPr>
              <p:spPr bwMode="auto">
                <a:xfrm>
                  <a:off x="3465513" y="1457325"/>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5" name="图形"/>
                <p:cNvSpPr>
                  <a:spLocks noChangeArrowheads="1"/>
                </p:cNvSpPr>
                <p:nvPr/>
              </p:nvSpPr>
              <p:spPr bwMode="auto">
                <a:xfrm>
                  <a:off x="3611563" y="1274763"/>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6" name="图形"/>
                <p:cNvSpPr>
                  <a:spLocks noChangeArrowheads="1"/>
                </p:cNvSpPr>
                <p:nvPr/>
              </p:nvSpPr>
              <p:spPr bwMode="auto">
                <a:xfrm>
                  <a:off x="3768725" y="11033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7" name="图形"/>
                <p:cNvSpPr>
                  <a:spLocks noChangeArrowheads="1"/>
                </p:cNvSpPr>
                <p:nvPr/>
              </p:nvSpPr>
              <p:spPr bwMode="auto">
                <a:xfrm>
                  <a:off x="3938588" y="94456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8" name="图形"/>
                <p:cNvSpPr>
                  <a:spLocks noChangeArrowheads="1"/>
                </p:cNvSpPr>
                <p:nvPr/>
              </p:nvSpPr>
              <p:spPr bwMode="auto">
                <a:xfrm>
                  <a:off x="4119563" y="7985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9" name="图形"/>
                <p:cNvSpPr>
                  <a:spLocks noChangeArrowheads="1"/>
                </p:cNvSpPr>
                <p:nvPr/>
              </p:nvSpPr>
              <p:spPr bwMode="auto">
                <a:xfrm>
                  <a:off x="4308475" y="663575"/>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0" name="图形"/>
                <p:cNvSpPr>
                  <a:spLocks noChangeArrowheads="1"/>
                </p:cNvSpPr>
                <p:nvPr/>
              </p:nvSpPr>
              <p:spPr bwMode="auto">
                <a:xfrm>
                  <a:off x="4508500" y="54451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1" name="图形"/>
                <p:cNvSpPr>
                  <a:spLocks noChangeArrowheads="1"/>
                </p:cNvSpPr>
                <p:nvPr/>
              </p:nvSpPr>
              <p:spPr bwMode="auto">
                <a:xfrm>
                  <a:off x="4716463" y="43815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2" name="图形"/>
                <p:cNvSpPr>
                  <a:spLocks noChangeArrowheads="1"/>
                </p:cNvSpPr>
                <p:nvPr/>
              </p:nvSpPr>
              <p:spPr bwMode="auto">
                <a:xfrm>
                  <a:off x="4929188" y="349250"/>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3" name="图形"/>
                <p:cNvSpPr>
                  <a:spLocks noChangeArrowheads="1"/>
                </p:cNvSpPr>
                <p:nvPr/>
              </p:nvSpPr>
              <p:spPr bwMode="auto">
                <a:xfrm>
                  <a:off x="5149850" y="2746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4" name="图形"/>
                <p:cNvSpPr>
                  <a:spLocks noChangeArrowheads="1"/>
                </p:cNvSpPr>
                <p:nvPr/>
              </p:nvSpPr>
              <p:spPr bwMode="auto">
                <a:xfrm>
                  <a:off x="5375275" y="215900"/>
                  <a:ext cx="53975"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5" name="图形"/>
                <p:cNvSpPr>
                  <a:spLocks noChangeArrowheads="1"/>
                </p:cNvSpPr>
                <p:nvPr/>
              </p:nvSpPr>
              <p:spPr bwMode="auto">
                <a:xfrm>
                  <a:off x="5603875" y="1746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6" name="图形"/>
                <p:cNvSpPr>
                  <a:spLocks noChangeArrowheads="1"/>
                </p:cNvSpPr>
                <p:nvPr/>
              </p:nvSpPr>
              <p:spPr bwMode="auto">
                <a:xfrm>
                  <a:off x="5834063" y="149225"/>
                  <a:ext cx="58738"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7" name="图形"/>
                <p:cNvSpPr>
                  <a:spLocks noChangeArrowheads="1"/>
                </p:cNvSpPr>
                <p:nvPr/>
              </p:nvSpPr>
              <p:spPr bwMode="auto">
                <a:xfrm>
                  <a:off x="6065838" y="13970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8" name="图形"/>
                <p:cNvSpPr>
                  <a:spLocks noChangeArrowheads="1"/>
                </p:cNvSpPr>
                <p:nvPr/>
              </p:nvSpPr>
              <p:spPr bwMode="auto">
                <a:xfrm>
                  <a:off x="6299200" y="14763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9" name="图形"/>
                <p:cNvSpPr>
                  <a:spLocks noChangeArrowheads="1"/>
                </p:cNvSpPr>
                <p:nvPr/>
              </p:nvSpPr>
              <p:spPr bwMode="auto">
                <a:xfrm>
                  <a:off x="6529388" y="171450"/>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0" name="图形"/>
                <p:cNvSpPr>
                  <a:spLocks noChangeArrowheads="1"/>
                </p:cNvSpPr>
                <p:nvPr/>
              </p:nvSpPr>
              <p:spPr bwMode="auto">
                <a:xfrm>
                  <a:off x="6757988" y="21272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1" name="图形"/>
                <p:cNvSpPr>
                  <a:spLocks noChangeArrowheads="1"/>
                </p:cNvSpPr>
                <p:nvPr/>
              </p:nvSpPr>
              <p:spPr bwMode="auto">
                <a:xfrm>
                  <a:off x="6983413" y="269875"/>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2" name="图形"/>
                <p:cNvSpPr>
                  <a:spLocks noChangeArrowheads="1"/>
                </p:cNvSpPr>
                <p:nvPr/>
              </p:nvSpPr>
              <p:spPr bwMode="auto">
                <a:xfrm>
                  <a:off x="7204075" y="3429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3" name="图形"/>
                <p:cNvSpPr>
                  <a:spLocks noChangeArrowheads="1"/>
                </p:cNvSpPr>
                <p:nvPr/>
              </p:nvSpPr>
              <p:spPr bwMode="auto">
                <a:xfrm>
                  <a:off x="7418388" y="4318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4" name="图形"/>
                <p:cNvSpPr>
                  <a:spLocks noChangeArrowheads="1"/>
                </p:cNvSpPr>
                <p:nvPr/>
              </p:nvSpPr>
              <p:spPr bwMode="auto">
                <a:xfrm>
                  <a:off x="7626350" y="536575"/>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5" name="图形"/>
                <p:cNvSpPr>
                  <a:spLocks noChangeArrowheads="1"/>
                </p:cNvSpPr>
                <p:nvPr/>
              </p:nvSpPr>
              <p:spPr bwMode="auto">
                <a:xfrm>
                  <a:off x="7826375" y="6556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6" name="图形"/>
                <p:cNvSpPr>
                  <a:spLocks noChangeArrowheads="1"/>
                </p:cNvSpPr>
                <p:nvPr/>
              </p:nvSpPr>
              <p:spPr bwMode="auto">
                <a:xfrm>
                  <a:off x="8018463" y="7874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7" name="图形"/>
                <p:cNvSpPr>
                  <a:spLocks noChangeArrowheads="1"/>
                </p:cNvSpPr>
                <p:nvPr/>
              </p:nvSpPr>
              <p:spPr bwMode="auto">
                <a:xfrm>
                  <a:off x="8199438" y="9334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8" name="图形"/>
                <p:cNvSpPr>
                  <a:spLocks noChangeArrowheads="1"/>
                </p:cNvSpPr>
                <p:nvPr/>
              </p:nvSpPr>
              <p:spPr bwMode="auto">
                <a:xfrm>
                  <a:off x="8369300" y="1092200"/>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9" name="图形"/>
                <p:cNvSpPr>
                  <a:spLocks noChangeArrowheads="1"/>
                </p:cNvSpPr>
                <p:nvPr/>
              </p:nvSpPr>
              <p:spPr bwMode="auto">
                <a:xfrm>
                  <a:off x="8528050" y="1262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0" name="图形"/>
                <p:cNvSpPr>
                  <a:spLocks noChangeArrowheads="1"/>
                </p:cNvSpPr>
                <p:nvPr/>
              </p:nvSpPr>
              <p:spPr bwMode="auto">
                <a:xfrm>
                  <a:off x="8674100" y="14430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1" name="图形"/>
                <p:cNvSpPr>
                  <a:spLocks noChangeArrowheads="1"/>
                </p:cNvSpPr>
                <p:nvPr/>
              </p:nvSpPr>
              <p:spPr bwMode="auto">
                <a:xfrm>
                  <a:off x="8809038" y="1635125"/>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2" name="图形"/>
                <p:cNvSpPr>
                  <a:spLocks noChangeArrowheads="1"/>
                </p:cNvSpPr>
                <p:nvPr/>
              </p:nvSpPr>
              <p:spPr bwMode="auto">
                <a:xfrm>
                  <a:off x="8931275" y="18383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3" name="图形"/>
                <p:cNvSpPr>
                  <a:spLocks noChangeArrowheads="1"/>
                </p:cNvSpPr>
                <p:nvPr/>
              </p:nvSpPr>
              <p:spPr bwMode="auto">
                <a:xfrm>
                  <a:off x="9039225" y="20494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4" name="图形"/>
                <p:cNvSpPr>
                  <a:spLocks noChangeArrowheads="1"/>
                </p:cNvSpPr>
                <p:nvPr/>
              </p:nvSpPr>
              <p:spPr bwMode="auto">
                <a:xfrm>
                  <a:off x="9131300" y="22669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5" name="图形"/>
                <p:cNvSpPr>
                  <a:spLocks noChangeArrowheads="1"/>
                </p:cNvSpPr>
                <p:nvPr/>
              </p:nvSpPr>
              <p:spPr bwMode="auto">
                <a:xfrm>
                  <a:off x="9207500" y="2490788"/>
                  <a:ext cx="38100"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6" name="图形"/>
                <p:cNvSpPr>
                  <a:spLocks noChangeArrowheads="1"/>
                </p:cNvSpPr>
                <p:nvPr/>
              </p:nvSpPr>
              <p:spPr bwMode="auto">
                <a:xfrm>
                  <a:off x="9267825" y="2719388"/>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7" name="图形"/>
                <p:cNvSpPr>
                  <a:spLocks noChangeArrowheads="1"/>
                </p:cNvSpPr>
                <p:nvPr/>
              </p:nvSpPr>
              <p:spPr bwMode="auto">
                <a:xfrm>
                  <a:off x="9312275" y="295116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8" name="图形"/>
                <p:cNvSpPr>
                  <a:spLocks noChangeArrowheads="1"/>
                </p:cNvSpPr>
                <p:nvPr/>
              </p:nvSpPr>
              <p:spPr bwMode="auto">
                <a:xfrm>
                  <a:off x="9339263" y="3184525"/>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9" name="图形"/>
                <p:cNvSpPr>
                  <a:spLocks noChangeArrowheads="1"/>
                </p:cNvSpPr>
                <p:nvPr/>
              </p:nvSpPr>
              <p:spPr bwMode="auto">
                <a:xfrm>
                  <a:off x="9350375" y="3417888"/>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0" name="图形"/>
                <p:cNvSpPr>
                  <a:spLocks noChangeArrowheads="1"/>
                </p:cNvSpPr>
                <p:nvPr/>
              </p:nvSpPr>
              <p:spPr bwMode="auto">
                <a:xfrm>
                  <a:off x="9342438" y="36512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1" name="图形"/>
                <p:cNvSpPr>
                  <a:spLocks noChangeArrowheads="1"/>
                </p:cNvSpPr>
                <p:nvPr/>
              </p:nvSpPr>
              <p:spPr bwMode="auto">
                <a:xfrm>
                  <a:off x="9318625" y="38830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2" name="图形"/>
                <p:cNvSpPr>
                  <a:spLocks noChangeArrowheads="1"/>
                </p:cNvSpPr>
                <p:nvPr/>
              </p:nvSpPr>
              <p:spPr bwMode="auto">
                <a:xfrm>
                  <a:off x="9277350" y="41116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3" name="图形"/>
                <p:cNvSpPr>
                  <a:spLocks noChangeArrowheads="1"/>
                </p:cNvSpPr>
                <p:nvPr/>
              </p:nvSpPr>
              <p:spPr bwMode="auto">
                <a:xfrm>
                  <a:off x="9218613" y="4335463"/>
                  <a:ext cx="17463"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4" name="图形"/>
                <p:cNvSpPr>
                  <a:spLocks noChangeArrowheads="1"/>
                </p:cNvSpPr>
                <p:nvPr/>
              </p:nvSpPr>
              <p:spPr bwMode="auto">
                <a:xfrm>
                  <a:off x="9144000" y="45561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5" name="图形"/>
                <p:cNvSpPr>
                  <a:spLocks noChangeArrowheads="1"/>
                </p:cNvSpPr>
                <p:nvPr/>
              </p:nvSpPr>
              <p:spPr bwMode="auto">
                <a:xfrm>
                  <a:off x="9055100" y="477043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6" name="图形"/>
                <p:cNvSpPr>
                  <a:spLocks noChangeArrowheads="1"/>
                </p:cNvSpPr>
                <p:nvPr/>
              </p:nvSpPr>
              <p:spPr bwMode="auto">
                <a:xfrm>
                  <a:off x="8950325" y="497840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7" name="图形"/>
                <p:cNvSpPr>
                  <a:spLocks noChangeArrowheads="1"/>
                </p:cNvSpPr>
                <p:nvPr/>
              </p:nvSpPr>
              <p:spPr bwMode="auto">
                <a:xfrm>
                  <a:off x="8829675" y="5176838"/>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8" name="图形"/>
                <p:cNvSpPr>
                  <a:spLocks noChangeArrowheads="1"/>
                </p:cNvSpPr>
                <p:nvPr/>
              </p:nvSpPr>
              <p:spPr bwMode="auto">
                <a:xfrm>
                  <a:off x="8694738" y="536575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9" name="图形"/>
                <p:cNvSpPr>
                  <a:spLocks noChangeArrowheads="1"/>
                </p:cNvSpPr>
                <p:nvPr/>
              </p:nvSpPr>
              <p:spPr bwMode="auto">
                <a:xfrm>
                  <a:off x="8547100" y="5545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0" name="图形"/>
                <p:cNvSpPr>
                  <a:spLocks noChangeArrowheads="1"/>
                </p:cNvSpPr>
                <p:nvPr/>
              </p:nvSpPr>
              <p:spPr bwMode="auto">
                <a:xfrm>
                  <a:off x="8386763" y="5713413"/>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1" name="图形"/>
                <p:cNvSpPr>
                  <a:spLocks noChangeArrowheads="1"/>
                </p:cNvSpPr>
                <p:nvPr/>
              </p:nvSpPr>
              <p:spPr bwMode="auto">
                <a:xfrm>
                  <a:off x="8215313" y="5870575"/>
                  <a:ext cx="34925"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2" name="图形"/>
                <p:cNvSpPr>
                  <a:spLocks noChangeArrowheads="1"/>
                </p:cNvSpPr>
                <p:nvPr/>
              </p:nvSpPr>
              <p:spPr bwMode="auto">
                <a:xfrm>
                  <a:off x="8032750" y="6015038"/>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3" name="图形"/>
                <p:cNvSpPr>
                  <a:spLocks noChangeArrowheads="1"/>
                </p:cNvSpPr>
                <p:nvPr/>
              </p:nvSpPr>
              <p:spPr bwMode="auto">
                <a:xfrm>
                  <a:off x="7840663" y="614680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4" name="图形"/>
                <p:cNvSpPr>
                  <a:spLocks noChangeArrowheads="1"/>
                </p:cNvSpPr>
                <p:nvPr/>
              </p:nvSpPr>
              <p:spPr bwMode="auto">
                <a:xfrm>
                  <a:off x="7639050" y="6264275"/>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5" name="图形"/>
                <p:cNvSpPr>
                  <a:spLocks noChangeArrowheads="1"/>
                </p:cNvSpPr>
                <p:nvPr/>
              </p:nvSpPr>
              <p:spPr bwMode="auto">
                <a:xfrm>
                  <a:off x="7429500" y="6367463"/>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6" name="图形"/>
                <p:cNvSpPr>
                  <a:spLocks noChangeArrowheads="1"/>
                </p:cNvSpPr>
                <p:nvPr/>
              </p:nvSpPr>
              <p:spPr bwMode="auto">
                <a:xfrm>
                  <a:off x="7213600" y="6456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7" name="图形"/>
                <p:cNvSpPr>
                  <a:spLocks noChangeArrowheads="1"/>
                </p:cNvSpPr>
                <p:nvPr/>
              </p:nvSpPr>
              <p:spPr bwMode="auto">
                <a:xfrm>
                  <a:off x="6992938" y="65293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8" name="图形"/>
                <p:cNvSpPr>
                  <a:spLocks noChangeArrowheads="1"/>
                </p:cNvSpPr>
                <p:nvPr/>
              </p:nvSpPr>
              <p:spPr bwMode="auto">
                <a:xfrm>
                  <a:off x="6765925" y="658653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9" name="图形"/>
                <p:cNvSpPr>
                  <a:spLocks noChangeArrowheads="1"/>
                </p:cNvSpPr>
                <p:nvPr/>
              </p:nvSpPr>
              <p:spPr bwMode="auto">
                <a:xfrm>
                  <a:off x="6537325" y="66278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0" name="图形"/>
                <p:cNvSpPr>
                  <a:spLocks noChangeArrowheads="1"/>
                </p:cNvSpPr>
                <p:nvPr/>
              </p:nvSpPr>
              <p:spPr bwMode="auto">
                <a:xfrm>
                  <a:off x="6305550" y="66516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1" name="图形"/>
                <p:cNvSpPr>
                  <a:spLocks noChangeArrowheads="1"/>
                </p:cNvSpPr>
                <p:nvPr/>
              </p:nvSpPr>
              <p:spPr bwMode="auto">
                <a:xfrm>
                  <a:off x="6048375" y="6489700"/>
                  <a:ext cx="96838" cy="98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2" name="图形"/>
                <p:cNvSpPr>
                  <a:spLocks noChangeArrowheads="1"/>
                </p:cNvSpPr>
                <p:nvPr/>
              </p:nvSpPr>
              <p:spPr bwMode="auto">
                <a:xfrm>
                  <a:off x="5816600" y="648335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3" name="图形"/>
                <p:cNvSpPr>
                  <a:spLocks noChangeArrowheads="1"/>
                </p:cNvSpPr>
                <p:nvPr/>
              </p:nvSpPr>
              <p:spPr bwMode="auto">
                <a:xfrm>
                  <a:off x="5588000" y="6459538"/>
                  <a:ext cx="88900"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4" name="图形"/>
                <p:cNvSpPr>
                  <a:spLocks noChangeArrowheads="1"/>
                </p:cNvSpPr>
                <p:nvPr/>
              </p:nvSpPr>
              <p:spPr bwMode="auto">
                <a:xfrm>
                  <a:off x="5362575" y="6419850"/>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5" name="图形"/>
                <p:cNvSpPr>
                  <a:spLocks noChangeArrowheads="1"/>
                </p:cNvSpPr>
                <p:nvPr/>
              </p:nvSpPr>
              <p:spPr bwMode="auto">
                <a:xfrm>
                  <a:off x="5140325" y="636111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6" name="图形"/>
                <p:cNvSpPr>
                  <a:spLocks noChangeArrowheads="1"/>
                </p:cNvSpPr>
                <p:nvPr/>
              </p:nvSpPr>
              <p:spPr bwMode="auto">
                <a:xfrm>
                  <a:off x="4921250" y="6286500"/>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7" name="图形"/>
                <p:cNvSpPr>
                  <a:spLocks noChangeArrowheads="1"/>
                </p:cNvSpPr>
                <p:nvPr/>
              </p:nvSpPr>
              <p:spPr bwMode="auto">
                <a:xfrm>
                  <a:off x="4710113" y="619442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8" name="图形"/>
                <p:cNvSpPr>
                  <a:spLocks noChangeArrowheads="1"/>
                </p:cNvSpPr>
                <p:nvPr/>
              </p:nvSpPr>
              <p:spPr bwMode="auto">
                <a:xfrm>
                  <a:off x="4505325" y="6086475"/>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9" name="图形"/>
                <p:cNvSpPr>
                  <a:spLocks noChangeArrowheads="1"/>
                </p:cNvSpPr>
                <p:nvPr/>
              </p:nvSpPr>
              <p:spPr bwMode="auto">
                <a:xfrm>
                  <a:off x="4310063" y="5964238"/>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0" name="图形"/>
                <p:cNvSpPr>
                  <a:spLocks noChangeArrowheads="1"/>
                </p:cNvSpPr>
                <p:nvPr/>
              </p:nvSpPr>
              <p:spPr bwMode="auto">
                <a:xfrm>
                  <a:off x="4124325" y="5826125"/>
                  <a:ext cx="65088"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1" name="图形"/>
                <p:cNvSpPr>
                  <a:spLocks noChangeArrowheads="1"/>
                </p:cNvSpPr>
                <p:nvPr/>
              </p:nvSpPr>
              <p:spPr bwMode="auto">
                <a:xfrm>
                  <a:off x="3948113" y="567531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2" name="图形"/>
                <p:cNvSpPr>
                  <a:spLocks noChangeArrowheads="1"/>
                </p:cNvSpPr>
                <p:nvPr/>
              </p:nvSpPr>
              <p:spPr bwMode="auto">
                <a:xfrm>
                  <a:off x="3786188" y="55133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3" name="图形"/>
                <p:cNvSpPr>
                  <a:spLocks noChangeArrowheads="1"/>
                </p:cNvSpPr>
                <p:nvPr/>
              </p:nvSpPr>
              <p:spPr bwMode="auto">
                <a:xfrm>
                  <a:off x="3635375" y="5337175"/>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4" name="图形"/>
                <p:cNvSpPr>
                  <a:spLocks noChangeArrowheads="1"/>
                </p:cNvSpPr>
                <p:nvPr/>
              </p:nvSpPr>
              <p:spPr bwMode="auto">
                <a:xfrm>
                  <a:off x="3497263" y="5151438"/>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5" name="图形"/>
                <p:cNvSpPr>
                  <a:spLocks noChangeArrowheads="1"/>
                </p:cNvSpPr>
                <p:nvPr/>
              </p:nvSpPr>
              <p:spPr bwMode="auto">
                <a:xfrm>
                  <a:off x="3373438" y="495617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6" name="图形"/>
                <p:cNvSpPr>
                  <a:spLocks noChangeArrowheads="1"/>
                </p:cNvSpPr>
                <p:nvPr/>
              </p:nvSpPr>
              <p:spPr bwMode="auto">
                <a:xfrm>
                  <a:off x="3265488" y="47513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7" name="图形"/>
                <p:cNvSpPr>
                  <a:spLocks noChangeArrowheads="1"/>
                </p:cNvSpPr>
                <p:nvPr/>
              </p:nvSpPr>
              <p:spPr bwMode="auto">
                <a:xfrm>
                  <a:off x="3173413" y="4538663"/>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8" name="图形"/>
                <p:cNvSpPr>
                  <a:spLocks noChangeArrowheads="1"/>
                </p:cNvSpPr>
                <p:nvPr/>
              </p:nvSpPr>
              <p:spPr bwMode="auto">
                <a:xfrm>
                  <a:off x="3095625" y="43195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9" name="图形"/>
                <p:cNvSpPr>
                  <a:spLocks noChangeArrowheads="1"/>
                </p:cNvSpPr>
                <p:nvPr/>
              </p:nvSpPr>
              <p:spPr bwMode="auto">
                <a:xfrm>
                  <a:off x="3036888" y="4095750"/>
                  <a:ext cx="49213"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0" name="图形"/>
                <p:cNvSpPr>
                  <a:spLocks noChangeArrowheads="1"/>
                </p:cNvSpPr>
                <p:nvPr/>
              </p:nvSpPr>
              <p:spPr bwMode="auto">
                <a:xfrm>
                  <a:off x="2992438" y="386715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1" name="图形"/>
                <p:cNvSpPr>
                  <a:spLocks noChangeArrowheads="1"/>
                </p:cNvSpPr>
                <p:nvPr/>
              </p:nvSpPr>
              <p:spPr bwMode="auto">
                <a:xfrm>
                  <a:off x="2967038" y="36369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2" name="图形"/>
                <p:cNvSpPr>
                  <a:spLocks noChangeArrowheads="1"/>
                </p:cNvSpPr>
                <p:nvPr/>
              </p:nvSpPr>
              <p:spPr bwMode="auto">
                <a:xfrm>
                  <a:off x="2959100" y="3403600"/>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3" name="图形"/>
                <p:cNvSpPr>
                  <a:spLocks noChangeArrowheads="1"/>
                </p:cNvSpPr>
                <p:nvPr/>
              </p:nvSpPr>
              <p:spPr bwMode="auto">
                <a:xfrm>
                  <a:off x="2971800" y="3176588"/>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4" name="图形"/>
                <p:cNvSpPr>
                  <a:spLocks noChangeArrowheads="1"/>
                </p:cNvSpPr>
                <p:nvPr/>
              </p:nvSpPr>
              <p:spPr bwMode="auto">
                <a:xfrm>
                  <a:off x="2995613" y="294322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5" name="图形"/>
                <p:cNvSpPr>
                  <a:spLocks noChangeArrowheads="1"/>
                </p:cNvSpPr>
                <p:nvPr/>
              </p:nvSpPr>
              <p:spPr bwMode="auto">
                <a:xfrm>
                  <a:off x="3036888" y="2713038"/>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6" name="图形"/>
                <p:cNvSpPr>
                  <a:spLocks noChangeArrowheads="1"/>
                </p:cNvSpPr>
                <p:nvPr/>
              </p:nvSpPr>
              <p:spPr bwMode="auto">
                <a:xfrm>
                  <a:off x="3094038" y="24844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7" name="图形"/>
                <p:cNvSpPr>
                  <a:spLocks noChangeArrowheads="1"/>
                </p:cNvSpPr>
                <p:nvPr/>
              </p:nvSpPr>
              <p:spPr bwMode="auto">
                <a:xfrm>
                  <a:off x="3168650" y="22621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8" name="图形"/>
                <p:cNvSpPr>
                  <a:spLocks noChangeArrowheads="1"/>
                </p:cNvSpPr>
                <p:nvPr/>
              </p:nvSpPr>
              <p:spPr bwMode="auto">
                <a:xfrm>
                  <a:off x="3259138" y="2046288"/>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9" name="图形"/>
                <p:cNvSpPr>
                  <a:spLocks noChangeArrowheads="1"/>
                </p:cNvSpPr>
                <p:nvPr/>
              </p:nvSpPr>
              <p:spPr bwMode="auto">
                <a:xfrm>
                  <a:off x="3365500" y="1838325"/>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0" name="图形"/>
                <p:cNvSpPr>
                  <a:spLocks noChangeArrowheads="1"/>
                </p:cNvSpPr>
                <p:nvPr/>
              </p:nvSpPr>
              <p:spPr bwMode="auto">
                <a:xfrm>
                  <a:off x="3487738" y="1639888"/>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1" name="图形"/>
                <p:cNvSpPr>
                  <a:spLocks noChangeArrowheads="1"/>
                </p:cNvSpPr>
                <p:nvPr/>
              </p:nvSpPr>
              <p:spPr bwMode="auto">
                <a:xfrm>
                  <a:off x="3624263" y="145256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2" name="图形"/>
                <p:cNvSpPr>
                  <a:spLocks noChangeArrowheads="1"/>
                </p:cNvSpPr>
                <p:nvPr/>
              </p:nvSpPr>
              <p:spPr bwMode="auto">
                <a:xfrm>
                  <a:off x="3776663" y="12763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3" name="图形"/>
                <p:cNvSpPr>
                  <a:spLocks noChangeArrowheads="1"/>
                </p:cNvSpPr>
                <p:nvPr/>
              </p:nvSpPr>
              <p:spPr bwMode="auto">
                <a:xfrm>
                  <a:off x="3941763" y="11112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4" name="图形"/>
                <p:cNvSpPr>
                  <a:spLocks noChangeArrowheads="1"/>
                </p:cNvSpPr>
                <p:nvPr/>
              </p:nvSpPr>
              <p:spPr bwMode="auto">
                <a:xfrm>
                  <a:off x="4117975" y="960438"/>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5" name="图形"/>
                <p:cNvSpPr>
                  <a:spLocks noChangeArrowheads="1"/>
                </p:cNvSpPr>
                <p:nvPr/>
              </p:nvSpPr>
              <p:spPr bwMode="auto">
                <a:xfrm>
                  <a:off x="4305300" y="822325"/>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6" name="图形"/>
                <p:cNvSpPr>
                  <a:spLocks noChangeArrowheads="1"/>
                </p:cNvSpPr>
                <p:nvPr/>
              </p:nvSpPr>
              <p:spPr bwMode="auto">
                <a:xfrm>
                  <a:off x="4502150" y="696913"/>
                  <a:ext cx="74613"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7" name="图形"/>
                <p:cNvSpPr>
                  <a:spLocks noChangeArrowheads="1"/>
                </p:cNvSpPr>
                <p:nvPr/>
              </p:nvSpPr>
              <p:spPr bwMode="auto">
                <a:xfrm>
                  <a:off x="4708525" y="588963"/>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8" name="图形"/>
                <p:cNvSpPr>
                  <a:spLocks noChangeArrowheads="1"/>
                </p:cNvSpPr>
                <p:nvPr/>
              </p:nvSpPr>
              <p:spPr bwMode="auto">
                <a:xfrm>
                  <a:off x="4921250" y="4953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9" name="图形"/>
                <p:cNvSpPr>
                  <a:spLocks noChangeArrowheads="1"/>
                </p:cNvSpPr>
                <p:nvPr/>
              </p:nvSpPr>
              <p:spPr bwMode="auto">
                <a:xfrm>
                  <a:off x="5141913" y="4191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0" name="图形"/>
                <p:cNvSpPr>
                  <a:spLocks noChangeArrowheads="1"/>
                </p:cNvSpPr>
                <p:nvPr/>
              </p:nvSpPr>
              <p:spPr bwMode="auto">
                <a:xfrm>
                  <a:off x="5365750" y="35877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1" name="图形"/>
                <p:cNvSpPr>
                  <a:spLocks noChangeArrowheads="1"/>
                </p:cNvSpPr>
                <p:nvPr/>
              </p:nvSpPr>
              <p:spPr bwMode="auto">
                <a:xfrm>
                  <a:off x="5594350" y="315913"/>
                  <a:ext cx="74613"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2" name="图形"/>
                <p:cNvSpPr>
                  <a:spLocks noChangeArrowheads="1"/>
                </p:cNvSpPr>
                <p:nvPr/>
              </p:nvSpPr>
              <p:spPr bwMode="auto">
                <a:xfrm>
                  <a:off x="5826125" y="28892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3" name="图形"/>
                <p:cNvSpPr>
                  <a:spLocks noChangeArrowheads="1"/>
                </p:cNvSpPr>
                <p:nvPr/>
              </p:nvSpPr>
              <p:spPr bwMode="auto">
                <a:xfrm>
                  <a:off x="6059488" y="28098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4" name="图形"/>
                <p:cNvSpPr>
                  <a:spLocks noChangeArrowheads="1"/>
                </p:cNvSpPr>
                <p:nvPr/>
              </p:nvSpPr>
              <p:spPr bwMode="auto">
                <a:xfrm>
                  <a:off x="6291263" y="290513"/>
                  <a:ext cx="74613"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5" name="图形"/>
                <p:cNvSpPr>
                  <a:spLocks noChangeArrowheads="1"/>
                </p:cNvSpPr>
                <p:nvPr/>
              </p:nvSpPr>
              <p:spPr bwMode="auto">
                <a:xfrm>
                  <a:off x="6524625" y="31591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6" name="图形"/>
                <p:cNvSpPr>
                  <a:spLocks noChangeArrowheads="1"/>
                </p:cNvSpPr>
                <p:nvPr/>
              </p:nvSpPr>
              <p:spPr bwMode="auto">
                <a:xfrm>
                  <a:off x="6753225" y="358775"/>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7" name="图形"/>
                <p:cNvSpPr>
                  <a:spLocks noChangeArrowheads="1"/>
                </p:cNvSpPr>
                <p:nvPr/>
              </p:nvSpPr>
              <p:spPr bwMode="auto">
                <a:xfrm>
                  <a:off x="6977063" y="419100"/>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8" name="图形"/>
                <p:cNvSpPr>
                  <a:spLocks noChangeArrowheads="1"/>
                </p:cNvSpPr>
                <p:nvPr/>
              </p:nvSpPr>
              <p:spPr bwMode="auto">
                <a:xfrm>
                  <a:off x="7197725" y="496888"/>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9" name="图形"/>
                <p:cNvSpPr>
                  <a:spLocks noChangeArrowheads="1"/>
                </p:cNvSpPr>
                <p:nvPr/>
              </p:nvSpPr>
              <p:spPr bwMode="auto">
                <a:xfrm>
                  <a:off x="7410450" y="590550"/>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0" name="图形"/>
                <p:cNvSpPr>
                  <a:spLocks noChangeArrowheads="1"/>
                </p:cNvSpPr>
                <p:nvPr/>
              </p:nvSpPr>
              <p:spPr bwMode="auto">
                <a:xfrm>
                  <a:off x="7616825" y="700088"/>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1" name="图形"/>
                <p:cNvSpPr>
                  <a:spLocks noChangeArrowheads="1"/>
                </p:cNvSpPr>
                <p:nvPr/>
              </p:nvSpPr>
              <p:spPr bwMode="auto">
                <a:xfrm>
                  <a:off x="7815263" y="823913"/>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2" name="图形"/>
                <p:cNvSpPr>
                  <a:spLocks noChangeArrowheads="1"/>
                </p:cNvSpPr>
                <p:nvPr/>
              </p:nvSpPr>
              <p:spPr bwMode="auto">
                <a:xfrm>
                  <a:off x="8002588" y="9620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3" name="图形"/>
                <p:cNvSpPr>
                  <a:spLocks noChangeArrowheads="1"/>
                </p:cNvSpPr>
                <p:nvPr/>
              </p:nvSpPr>
              <p:spPr bwMode="auto">
                <a:xfrm>
                  <a:off x="8178800" y="11144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4" name="图形"/>
                <p:cNvSpPr>
                  <a:spLocks noChangeArrowheads="1"/>
                </p:cNvSpPr>
                <p:nvPr/>
              </p:nvSpPr>
              <p:spPr bwMode="auto">
                <a:xfrm>
                  <a:off x="8343900" y="127952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5" name="图形"/>
                <p:cNvSpPr>
                  <a:spLocks noChangeArrowheads="1"/>
                </p:cNvSpPr>
                <p:nvPr/>
              </p:nvSpPr>
              <p:spPr bwMode="auto">
                <a:xfrm>
                  <a:off x="8496300" y="145573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6" name="图形"/>
                <p:cNvSpPr>
                  <a:spLocks noChangeArrowheads="1"/>
                </p:cNvSpPr>
                <p:nvPr/>
              </p:nvSpPr>
              <p:spPr bwMode="auto">
                <a:xfrm>
                  <a:off x="8636000" y="1643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图形"/>
                <p:cNvSpPr>
                  <a:spLocks noChangeArrowheads="1"/>
                </p:cNvSpPr>
                <p:nvPr/>
              </p:nvSpPr>
              <p:spPr bwMode="auto">
                <a:xfrm>
                  <a:off x="8759825" y="18399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图形"/>
                <p:cNvSpPr>
                  <a:spLocks noChangeArrowheads="1"/>
                </p:cNvSpPr>
                <p:nvPr/>
              </p:nvSpPr>
              <p:spPr bwMode="auto">
                <a:xfrm>
                  <a:off x="8869363" y="204628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图形"/>
                <p:cNvSpPr>
                  <a:spLocks noChangeArrowheads="1"/>
                </p:cNvSpPr>
                <p:nvPr/>
              </p:nvSpPr>
              <p:spPr bwMode="auto">
                <a:xfrm>
                  <a:off x="8963025" y="2260600"/>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图形"/>
                <p:cNvSpPr>
                  <a:spLocks noChangeArrowheads="1"/>
                </p:cNvSpPr>
                <p:nvPr/>
              </p:nvSpPr>
              <p:spPr bwMode="auto">
                <a:xfrm>
                  <a:off x="9040813" y="24796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1" name="图形"/>
                <p:cNvSpPr>
                  <a:spLocks noChangeArrowheads="1"/>
                </p:cNvSpPr>
                <p:nvPr/>
              </p:nvSpPr>
              <p:spPr bwMode="auto">
                <a:xfrm>
                  <a:off x="9101138" y="2705100"/>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2" name="图形"/>
                <p:cNvSpPr>
                  <a:spLocks noChangeArrowheads="1"/>
                </p:cNvSpPr>
                <p:nvPr/>
              </p:nvSpPr>
              <p:spPr bwMode="auto">
                <a:xfrm>
                  <a:off x="9145588" y="293370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3" name="图形"/>
                <p:cNvSpPr>
                  <a:spLocks noChangeArrowheads="1"/>
                </p:cNvSpPr>
                <p:nvPr/>
              </p:nvSpPr>
              <p:spPr bwMode="auto">
                <a:xfrm>
                  <a:off x="9172575" y="3165475"/>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4" name="图形"/>
                <p:cNvSpPr>
                  <a:spLocks noChangeArrowheads="1"/>
                </p:cNvSpPr>
                <p:nvPr/>
              </p:nvSpPr>
              <p:spPr bwMode="auto">
                <a:xfrm>
                  <a:off x="9180513" y="339725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5" name="图形"/>
                <p:cNvSpPr>
                  <a:spLocks noChangeArrowheads="1"/>
                </p:cNvSpPr>
                <p:nvPr/>
              </p:nvSpPr>
              <p:spPr bwMode="auto">
                <a:xfrm>
                  <a:off x="9172575" y="3629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6" name="图形"/>
                <p:cNvSpPr>
                  <a:spLocks noChangeArrowheads="1"/>
                </p:cNvSpPr>
                <p:nvPr/>
              </p:nvSpPr>
              <p:spPr bwMode="auto">
                <a:xfrm>
                  <a:off x="9145588" y="3859213"/>
                  <a:ext cx="6191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7" name="图形"/>
                <p:cNvSpPr>
                  <a:spLocks noChangeArrowheads="1"/>
                </p:cNvSpPr>
                <p:nvPr/>
              </p:nvSpPr>
              <p:spPr bwMode="auto">
                <a:xfrm>
                  <a:off x="9101138" y="40862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8" name="图形"/>
                <p:cNvSpPr>
                  <a:spLocks noChangeArrowheads="1"/>
                </p:cNvSpPr>
                <p:nvPr/>
              </p:nvSpPr>
              <p:spPr bwMode="auto">
                <a:xfrm>
                  <a:off x="9039225" y="4310063"/>
                  <a:ext cx="66675"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9" name="图形"/>
                <p:cNvSpPr>
                  <a:spLocks noChangeArrowheads="1"/>
                </p:cNvSpPr>
                <p:nvPr/>
              </p:nvSpPr>
              <p:spPr bwMode="auto">
                <a:xfrm>
                  <a:off x="8959850" y="4527550"/>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0" name="图形"/>
                <p:cNvSpPr>
                  <a:spLocks noChangeArrowheads="1"/>
                </p:cNvSpPr>
                <p:nvPr/>
              </p:nvSpPr>
              <p:spPr bwMode="auto">
                <a:xfrm>
                  <a:off x="8866188" y="47402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1" name="图形"/>
                <p:cNvSpPr>
                  <a:spLocks noChangeArrowheads="1"/>
                </p:cNvSpPr>
                <p:nvPr/>
              </p:nvSpPr>
              <p:spPr bwMode="auto">
                <a:xfrm>
                  <a:off x="8755063" y="4945063"/>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2" name="图形"/>
                <p:cNvSpPr>
                  <a:spLocks noChangeArrowheads="1"/>
                </p:cNvSpPr>
                <p:nvPr/>
              </p:nvSpPr>
              <p:spPr bwMode="auto">
                <a:xfrm>
                  <a:off x="8631238" y="5140325"/>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3" name="图形"/>
                <p:cNvSpPr>
                  <a:spLocks noChangeArrowheads="1"/>
                </p:cNvSpPr>
                <p:nvPr/>
              </p:nvSpPr>
              <p:spPr bwMode="auto">
                <a:xfrm>
                  <a:off x="8491538" y="53260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4" name="图形"/>
                <p:cNvSpPr>
                  <a:spLocks noChangeArrowheads="1"/>
                </p:cNvSpPr>
                <p:nvPr/>
              </p:nvSpPr>
              <p:spPr bwMode="auto">
                <a:xfrm>
                  <a:off x="8337550" y="5500688"/>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5" name="图形"/>
                <p:cNvSpPr>
                  <a:spLocks noChangeArrowheads="1"/>
                </p:cNvSpPr>
                <p:nvPr/>
              </p:nvSpPr>
              <p:spPr bwMode="auto">
                <a:xfrm>
                  <a:off x="8172450" y="5664200"/>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6" name="图形"/>
                <p:cNvSpPr>
                  <a:spLocks noChangeArrowheads="1"/>
                </p:cNvSpPr>
                <p:nvPr/>
              </p:nvSpPr>
              <p:spPr bwMode="auto">
                <a:xfrm>
                  <a:off x="7994650" y="5815013"/>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7" name="图形"/>
                <p:cNvSpPr>
                  <a:spLocks noChangeArrowheads="1"/>
                </p:cNvSpPr>
                <p:nvPr/>
              </p:nvSpPr>
              <p:spPr bwMode="auto">
                <a:xfrm>
                  <a:off x="7807325" y="5953125"/>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8" name="图形"/>
                <p:cNvSpPr>
                  <a:spLocks noChangeArrowheads="1"/>
                </p:cNvSpPr>
                <p:nvPr/>
              </p:nvSpPr>
              <p:spPr bwMode="auto">
                <a:xfrm>
                  <a:off x="7608888" y="60753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9" name="图形"/>
                <p:cNvSpPr>
                  <a:spLocks noChangeArrowheads="1"/>
                </p:cNvSpPr>
                <p:nvPr/>
              </p:nvSpPr>
              <p:spPr bwMode="auto">
                <a:xfrm>
                  <a:off x="7402513" y="6183313"/>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0" name="图形"/>
                <p:cNvSpPr>
                  <a:spLocks noChangeArrowheads="1"/>
                </p:cNvSpPr>
                <p:nvPr/>
              </p:nvSpPr>
              <p:spPr bwMode="auto">
                <a:xfrm>
                  <a:off x="7188200" y="6276975"/>
                  <a:ext cx="93663"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1" name="图形"/>
                <p:cNvSpPr>
                  <a:spLocks noChangeArrowheads="1"/>
                </p:cNvSpPr>
                <p:nvPr/>
              </p:nvSpPr>
              <p:spPr bwMode="auto">
                <a:xfrm>
                  <a:off x="6969125" y="6353175"/>
                  <a:ext cx="93663"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2" name="图形"/>
                <p:cNvSpPr>
                  <a:spLocks noChangeArrowheads="1"/>
                </p:cNvSpPr>
                <p:nvPr/>
              </p:nvSpPr>
              <p:spPr bwMode="auto">
                <a:xfrm>
                  <a:off x="6743700" y="641350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3" name="图形"/>
                <p:cNvSpPr>
                  <a:spLocks noChangeArrowheads="1"/>
                </p:cNvSpPr>
                <p:nvPr/>
              </p:nvSpPr>
              <p:spPr bwMode="auto">
                <a:xfrm>
                  <a:off x="6513513" y="64563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4" name="图形"/>
                <p:cNvSpPr>
                  <a:spLocks noChangeArrowheads="1"/>
                </p:cNvSpPr>
                <p:nvPr/>
              </p:nvSpPr>
              <p:spPr bwMode="auto">
                <a:xfrm>
                  <a:off x="6283325" y="64817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5" name="图形"/>
                <p:cNvSpPr>
                  <a:spLocks noChangeArrowheads="1"/>
                </p:cNvSpPr>
                <p:nvPr/>
              </p:nvSpPr>
              <p:spPr bwMode="auto">
                <a:xfrm>
                  <a:off x="6089650" y="637857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6" name="图形"/>
                <p:cNvSpPr>
                  <a:spLocks noChangeArrowheads="1"/>
                </p:cNvSpPr>
                <p:nvPr/>
              </p:nvSpPr>
              <p:spPr bwMode="auto">
                <a:xfrm>
                  <a:off x="5856288" y="636746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7" name="图形"/>
                <p:cNvSpPr>
                  <a:spLocks noChangeArrowheads="1"/>
                </p:cNvSpPr>
                <p:nvPr/>
              </p:nvSpPr>
              <p:spPr bwMode="auto">
                <a:xfrm>
                  <a:off x="5626100" y="63404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8" name="图形"/>
                <p:cNvSpPr>
                  <a:spLocks noChangeArrowheads="1"/>
                </p:cNvSpPr>
                <p:nvPr/>
              </p:nvSpPr>
              <p:spPr bwMode="auto">
                <a:xfrm>
                  <a:off x="5395913" y="62928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9" name="图形"/>
                <p:cNvSpPr>
                  <a:spLocks noChangeArrowheads="1"/>
                </p:cNvSpPr>
                <p:nvPr/>
              </p:nvSpPr>
              <p:spPr bwMode="auto">
                <a:xfrm>
                  <a:off x="5170488" y="62277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0" name="图形"/>
                <p:cNvSpPr>
                  <a:spLocks noChangeArrowheads="1"/>
                </p:cNvSpPr>
                <p:nvPr/>
              </p:nvSpPr>
              <p:spPr bwMode="auto">
                <a:xfrm>
                  <a:off x="4949825" y="614362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1" name="图形"/>
                <p:cNvSpPr>
                  <a:spLocks noChangeArrowheads="1"/>
                </p:cNvSpPr>
                <p:nvPr/>
              </p:nvSpPr>
              <p:spPr bwMode="auto">
                <a:xfrm>
                  <a:off x="4735513" y="6043613"/>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2" name="图形"/>
                <p:cNvSpPr>
                  <a:spLocks noChangeArrowheads="1"/>
                </p:cNvSpPr>
                <p:nvPr/>
              </p:nvSpPr>
              <p:spPr bwMode="auto">
                <a:xfrm>
                  <a:off x="4530725" y="59277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3" name="图形"/>
                <p:cNvSpPr>
                  <a:spLocks noChangeArrowheads="1"/>
                </p:cNvSpPr>
                <p:nvPr/>
              </p:nvSpPr>
              <p:spPr bwMode="auto">
                <a:xfrm>
                  <a:off x="4333875" y="5794375"/>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4" name="图形"/>
                <p:cNvSpPr>
                  <a:spLocks noChangeArrowheads="1"/>
                </p:cNvSpPr>
                <p:nvPr/>
              </p:nvSpPr>
              <p:spPr bwMode="auto">
                <a:xfrm>
                  <a:off x="4149725" y="56483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5" name="图形"/>
                <p:cNvSpPr>
                  <a:spLocks noChangeArrowheads="1"/>
                </p:cNvSpPr>
                <p:nvPr/>
              </p:nvSpPr>
              <p:spPr bwMode="auto">
                <a:xfrm>
                  <a:off x="3976688" y="54879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6" name="图形"/>
                <p:cNvSpPr>
                  <a:spLocks noChangeArrowheads="1"/>
                </p:cNvSpPr>
                <p:nvPr/>
              </p:nvSpPr>
              <p:spPr bwMode="auto">
                <a:xfrm>
                  <a:off x="3816350" y="53149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7" name="图形"/>
                <p:cNvSpPr>
                  <a:spLocks noChangeArrowheads="1"/>
                </p:cNvSpPr>
                <p:nvPr/>
              </p:nvSpPr>
              <p:spPr bwMode="auto">
                <a:xfrm>
                  <a:off x="3670300" y="513238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8" name="图形"/>
                <p:cNvSpPr>
                  <a:spLocks noChangeArrowheads="1"/>
                </p:cNvSpPr>
                <p:nvPr/>
              </p:nvSpPr>
              <p:spPr bwMode="auto">
                <a:xfrm>
                  <a:off x="3540125" y="4937125"/>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9" name="图形"/>
                <p:cNvSpPr>
                  <a:spLocks noChangeArrowheads="1"/>
                </p:cNvSpPr>
                <p:nvPr/>
              </p:nvSpPr>
              <p:spPr bwMode="auto">
                <a:xfrm>
                  <a:off x="3425825" y="4735513"/>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0" name="图形"/>
                <p:cNvSpPr>
                  <a:spLocks noChangeArrowheads="1"/>
                </p:cNvSpPr>
                <p:nvPr/>
              </p:nvSpPr>
              <p:spPr bwMode="auto">
                <a:xfrm>
                  <a:off x="3327400" y="4524375"/>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1" name="图形"/>
                <p:cNvSpPr>
                  <a:spLocks noChangeArrowheads="1"/>
                </p:cNvSpPr>
                <p:nvPr/>
              </p:nvSpPr>
              <p:spPr bwMode="auto">
                <a:xfrm>
                  <a:off x="3251200" y="431006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2" name="图形"/>
                <p:cNvSpPr>
                  <a:spLocks noChangeArrowheads="1"/>
                </p:cNvSpPr>
                <p:nvPr/>
              </p:nvSpPr>
              <p:spPr bwMode="auto">
                <a:xfrm>
                  <a:off x="3195638" y="4095750"/>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3" name="图形"/>
                <p:cNvSpPr>
                  <a:spLocks noChangeArrowheads="1"/>
                </p:cNvSpPr>
                <p:nvPr/>
              </p:nvSpPr>
              <p:spPr bwMode="auto">
                <a:xfrm>
                  <a:off x="3162300" y="38782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4" name="图形"/>
                <p:cNvSpPr>
                  <a:spLocks noChangeArrowheads="1"/>
                </p:cNvSpPr>
                <p:nvPr/>
              </p:nvSpPr>
              <p:spPr bwMode="auto">
                <a:xfrm>
                  <a:off x="3141663" y="3656013"/>
                  <a:ext cx="9525"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5" name="图形"/>
                <p:cNvSpPr>
                  <a:spLocks noChangeArrowheads="1"/>
                </p:cNvSpPr>
                <p:nvPr/>
              </p:nvSpPr>
              <p:spPr bwMode="auto">
                <a:xfrm>
                  <a:off x="3135313" y="3425825"/>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6" name="图形"/>
                <p:cNvSpPr>
                  <a:spLocks noChangeArrowheads="1"/>
                </p:cNvSpPr>
                <p:nvPr/>
              </p:nvSpPr>
              <p:spPr bwMode="auto">
                <a:xfrm>
                  <a:off x="3144838" y="3194050"/>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7" name="图形"/>
                <p:cNvSpPr>
                  <a:spLocks noChangeArrowheads="1"/>
                </p:cNvSpPr>
                <p:nvPr/>
              </p:nvSpPr>
              <p:spPr bwMode="auto">
                <a:xfrm>
                  <a:off x="3170238" y="2963863"/>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8" name="图形"/>
                <p:cNvSpPr>
                  <a:spLocks noChangeArrowheads="1"/>
                </p:cNvSpPr>
                <p:nvPr/>
              </p:nvSpPr>
              <p:spPr bwMode="auto">
                <a:xfrm>
                  <a:off x="3216275" y="27352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9" name="图形"/>
                <p:cNvSpPr>
                  <a:spLocks noChangeArrowheads="1"/>
                </p:cNvSpPr>
                <p:nvPr/>
              </p:nvSpPr>
              <p:spPr bwMode="auto">
                <a:xfrm>
                  <a:off x="3278188" y="251142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0" name="图形"/>
                <p:cNvSpPr>
                  <a:spLocks noChangeArrowheads="1"/>
                </p:cNvSpPr>
                <p:nvPr/>
              </p:nvSpPr>
              <p:spPr bwMode="auto">
                <a:xfrm>
                  <a:off x="3359150" y="2293938"/>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1" name="图形"/>
                <p:cNvSpPr>
                  <a:spLocks noChangeArrowheads="1"/>
                </p:cNvSpPr>
                <p:nvPr/>
              </p:nvSpPr>
              <p:spPr bwMode="auto">
                <a:xfrm>
                  <a:off x="3455988" y="2081213"/>
                  <a:ext cx="9525"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2" name="图形"/>
                <p:cNvSpPr>
                  <a:spLocks noChangeArrowheads="1"/>
                </p:cNvSpPr>
                <p:nvPr/>
              </p:nvSpPr>
              <p:spPr bwMode="auto">
                <a:xfrm>
                  <a:off x="3567113" y="187801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3" name="图形"/>
                <p:cNvSpPr>
                  <a:spLocks noChangeArrowheads="1"/>
                </p:cNvSpPr>
                <p:nvPr/>
              </p:nvSpPr>
              <p:spPr bwMode="auto">
                <a:xfrm>
                  <a:off x="3695700" y="1684338"/>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4" name="图形"/>
                <p:cNvSpPr>
                  <a:spLocks noChangeArrowheads="1"/>
                </p:cNvSpPr>
                <p:nvPr/>
              </p:nvSpPr>
              <p:spPr bwMode="auto">
                <a:xfrm>
                  <a:off x="3838575" y="150018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5" name="图形"/>
                <p:cNvSpPr>
                  <a:spLocks noChangeArrowheads="1"/>
                </p:cNvSpPr>
                <p:nvPr/>
              </p:nvSpPr>
              <p:spPr bwMode="auto">
                <a:xfrm>
                  <a:off x="3994150" y="13287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6" name="图形"/>
                <p:cNvSpPr>
                  <a:spLocks noChangeArrowheads="1"/>
                </p:cNvSpPr>
                <p:nvPr/>
              </p:nvSpPr>
              <p:spPr bwMode="auto">
                <a:xfrm>
                  <a:off x="4164013" y="11684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7" name="图形"/>
                <p:cNvSpPr>
                  <a:spLocks noChangeArrowheads="1"/>
                </p:cNvSpPr>
                <p:nvPr/>
              </p:nvSpPr>
              <p:spPr bwMode="auto">
                <a:xfrm>
                  <a:off x="4343400" y="102393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8" name="图形"/>
                <p:cNvSpPr>
                  <a:spLocks noChangeArrowheads="1"/>
                </p:cNvSpPr>
                <p:nvPr/>
              </p:nvSpPr>
              <p:spPr bwMode="auto">
                <a:xfrm>
                  <a:off x="4535488" y="892175"/>
                  <a:ext cx="31750"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9" name="图形"/>
                <p:cNvSpPr>
                  <a:spLocks noChangeArrowheads="1"/>
                </p:cNvSpPr>
                <p:nvPr/>
              </p:nvSpPr>
              <p:spPr bwMode="auto">
                <a:xfrm>
                  <a:off x="4735513" y="7762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0" name="图形"/>
                <p:cNvSpPr>
                  <a:spLocks noChangeArrowheads="1"/>
                </p:cNvSpPr>
                <p:nvPr/>
              </p:nvSpPr>
              <p:spPr bwMode="auto">
                <a:xfrm>
                  <a:off x="4943475" y="677863"/>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1" name="图形"/>
                <p:cNvSpPr>
                  <a:spLocks noChangeArrowheads="1"/>
                </p:cNvSpPr>
                <p:nvPr/>
              </p:nvSpPr>
              <p:spPr bwMode="auto">
                <a:xfrm>
                  <a:off x="5160963" y="5953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2" name="图形"/>
                <p:cNvSpPr>
                  <a:spLocks noChangeArrowheads="1"/>
                </p:cNvSpPr>
                <p:nvPr/>
              </p:nvSpPr>
              <p:spPr bwMode="auto">
                <a:xfrm>
                  <a:off x="5381625" y="530225"/>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3" name="图形"/>
                <p:cNvSpPr>
                  <a:spLocks noChangeArrowheads="1"/>
                </p:cNvSpPr>
                <p:nvPr/>
              </p:nvSpPr>
              <p:spPr bwMode="auto">
                <a:xfrm>
                  <a:off x="5608638" y="48260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4" name="图形"/>
                <p:cNvSpPr>
                  <a:spLocks noChangeArrowheads="1"/>
                </p:cNvSpPr>
                <p:nvPr/>
              </p:nvSpPr>
              <p:spPr bwMode="auto">
                <a:xfrm>
                  <a:off x="5837238" y="4540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5" name="图形"/>
                <p:cNvSpPr>
                  <a:spLocks noChangeArrowheads="1"/>
                </p:cNvSpPr>
                <p:nvPr/>
              </p:nvSpPr>
              <p:spPr bwMode="auto">
                <a:xfrm>
                  <a:off x="6067425" y="442913"/>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6" name="图形"/>
                <p:cNvSpPr>
                  <a:spLocks noChangeArrowheads="1"/>
                </p:cNvSpPr>
                <p:nvPr/>
              </p:nvSpPr>
              <p:spPr bwMode="auto">
                <a:xfrm>
                  <a:off x="6297613" y="450850"/>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7" name="图形"/>
                <p:cNvSpPr>
                  <a:spLocks noChangeArrowheads="1"/>
                </p:cNvSpPr>
                <p:nvPr/>
              </p:nvSpPr>
              <p:spPr bwMode="auto">
                <a:xfrm>
                  <a:off x="6526213" y="4762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8" name="图形"/>
                <p:cNvSpPr>
                  <a:spLocks noChangeArrowheads="1"/>
                </p:cNvSpPr>
                <p:nvPr/>
              </p:nvSpPr>
              <p:spPr bwMode="auto">
                <a:xfrm>
                  <a:off x="6751638" y="519113"/>
                  <a:ext cx="69850"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9" name="图形"/>
                <p:cNvSpPr>
                  <a:spLocks noChangeArrowheads="1"/>
                </p:cNvSpPr>
                <p:nvPr/>
              </p:nvSpPr>
              <p:spPr bwMode="auto">
                <a:xfrm>
                  <a:off x="6973888" y="581025"/>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0" name="图形"/>
                <p:cNvSpPr>
                  <a:spLocks noChangeArrowheads="1"/>
                </p:cNvSpPr>
                <p:nvPr/>
              </p:nvSpPr>
              <p:spPr bwMode="auto">
                <a:xfrm>
                  <a:off x="7189788" y="658813"/>
                  <a:ext cx="77788"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1" name="图形"/>
                <p:cNvSpPr>
                  <a:spLocks noChangeArrowheads="1"/>
                </p:cNvSpPr>
                <p:nvPr/>
              </p:nvSpPr>
              <p:spPr bwMode="auto">
                <a:xfrm>
                  <a:off x="7397750" y="754063"/>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2" name="图形"/>
                <p:cNvSpPr>
                  <a:spLocks noChangeArrowheads="1"/>
                </p:cNvSpPr>
                <p:nvPr/>
              </p:nvSpPr>
              <p:spPr bwMode="auto">
                <a:xfrm>
                  <a:off x="7599363" y="865188"/>
                  <a:ext cx="85725"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3" name="图形"/>
                <p:cNvSpPr>
                  <a:spLocks noChangeArrowheads="1"/>
                </p:cNvSpPr>
                <p:nvPr/>
              </p:nvSpPr>
              <p:spPr bwMode="auto">
                <a:xfrm>
                  <a:off x="7789863" y="992188"/>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4" name="图形"/>
                <p:cNvSpPr>
                  <a:spLocks noChangeArrowheads="1"/>
                </p:cNvSpPr>
                <p:nvPr/>
              </p:nvSpPr>
              <p:spPr bwMode="auto">
                <a:xfrm>
                  <a:off x="7970838" y="1135063"/>
                  <a:ext cx="92075"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5" name="图形"/>
                <p:cNvSpPr>
                  <a:spLocks noChangeArrowheads="1"/>
                </p:cNvSpPr>
                <p:nvPr/>
              </p:nvSpPr>
              <p:spPr bwMode="auto">
                <a:xfrm>
                  <a:off x="8139113" y="1290638"/>
                  <a:ext cx="96838"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6" name="图形"/>
                <p:cNvSpPr>
                  <a:spLocks noChangeArrowheads="1"/>
                </p:cNvSpPr>
                <p:nvPr/>
              </p:nvSpPr>
              <p:spPr bwMode="auto">
                <a:xfrm>
                  <a:off x="8294688" y="14589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7" name="图形"/>
                <p:cNvSpPr>
                  <a:spLocks noChangeArrowheads="1"/>
                </p:cNvSpPr>
                <p:nvPr/>
              </p:nvSpPr>
              <p:spPr bwMode="auto">
                <a:xfrm>
                  <a:off x="8439150" y="1641475"/>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8" name="图形"/>
                <p:cNvSpPr>
                  <a:spLocks noChangeArrowheads="1"/>
                </p:cNvSpPr>
                <p:nvPr/>
              </p:nvSpPr>
              <p:spPr bwMode="auto">
                <a:xfrm>
                  <a:off x="8567738" y="1833563"/>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9" name="图形"/>
                <p:cNvSpPr>
                  <a:spLocks noChangeArrowheads="1"/>
                </p:cNvSpPr>
                <p:nvPr/>
              </p:nvSpPr>
              <p:spPr bwMode="auto">
                <a:xfrm>
                  <a:off x="8682038" y="2035175"/>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0" name="图形"/>
                <p:cNvSpPr>
                  <a:spLocks noChangeArrowheads="1"/>
                </p:cNvSpPr>
                <p:nvPr/>
              </p:nvSpPr>
              <p:spPr bwMode="auto">
                <a:xfrm>
                  <a:off x="8780463" y="22463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1" name="图形"/>
                <p:cNvSpPr>
                  <a:spLocks noChangeArrowheads="1"/>
                </p:cNvSpPr>
                <p:nvPr/>
              </p:nvSpPr>
              <p:spPr bwMode="auto">
                <a:xfrm>
                  <a:off x="8863013" y="2466975"/>
                  <a:ext cx="95250"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2" name="图形"/>
                <p:cNvSpPr>
                  <a:spLocks noChangeArrowheads="1"/>
                </p:cNvSpPr>
                <p:nvPr/>
              </p:nvSpPr>
              <p:spPr bwMode="auto">
                <a:xfrm>
                  <a:off x="8934450" y="26987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3" name="图形"/>
                <p:cNvSpPr>
                  <a:spLocks noChangeArrowheads="1"/>
                </p:cNvSpPr>
                <p:nvPr/>
              </p:nvSpPr>
              <p:spPr bwMode="auto">
                <a:xfrm>
                  <a:off x="8990013" y="29352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4" name="图形"/>
                <p:cNvSpPr>
                  <a:spLocks noChangeArrowheads="1"/>
                </p:cNvSpPr>
                <p:nvPr/>
              </p:nvSpPr>
              <p:spPr bwMode="auto">
                <a:xfrm>
                  <a:off x="9024938" y="31734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5" name="图形"/>
                <p:cNvSpPr>
                  <a:spLocks noChangeArrowheads="1"/>
                </p:cNvSpPr>
                <p:nvPr/>
              </p:nvSpPr>
              <p:spPr bwMode="auto">
                <a:xfrm>
                  <a:off x="9037638" y="3409950"/>
                  <a:ext cx="36513"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6" name="图形"/>
                <p:cNvSpPr>
                  <a:spLocks noChangeArrowheads="1"/>
                </p:cNvSpPr>
                <p:nvPr/>
              </p:nvSpPr>
              <p:spPr bwMode="auto">
                <a:xfrm>
                  <a:off x="9029700" y="36433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7" name="图形"/>
                <p:cNvSpPr>
                  <a:spLocks noChangeArrowheads="1"/>
                </p:cNvSpPr>
                <p:nvPr/>
              </p:nvSpPr>
              <p:spPr bwMode="auto">
                <a:xfrm>
                  <a:off x="9005888" y="38750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8" name="图形"/>
                <p:cNvSpPr>
                  <a:spLocks noChangeArrowheads="1"/>
                </p:cNvSpPr>
                <p:nvPr/>
              </p:nvSpPr>
              <p:spPr bwMode="auto">
                <a:xfrm>
                  <a:off x="8961438" y="4105275"/>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9" name="图形"/>
                <p:cNvSpPr>
                  <a:spLocks noChangeArrowheads="1"/>
                </p:cNvSpPr>
                <p:nvPr/>
              </p:nvSpPr>
              <p:spPr bwMode="auto">
                <a:xfrm>
                  <a:off x="8899525" y="4329113"/>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0" name="图形"/>
                <p:cNvSpPr>
                  <a:spLocks noChangeArrowheads="1"/>
                </p:cNvSpPr>
                <p:nvPr/>
              </p:nvSpPr>
              <p:spPr bwMode="auto">
                <a:xfrm>
                  <a:off x="8820150" y="4548188"/>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1" name="图形"/>
                <p:cNvSpPr>
                  <a:spLocks noChangeArrowheads="1"/>
                </p:cNvSpPr>
                <p:nvPr/>
              </p:nvSpPr>
              <p:spPr bwMode="auto">
                <a:xfrm>
                  <a:off x="8724900" y="4760913"/>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2" name="图形"/>
                <p:cNvSpPr>
                  <a:spLocks noChangeArrowheads="1"/>
                </p:cNvSpPr>
                <p:nvPr/>
              </p:nvSpPr>
              <p:spPr bwMode="auto">
                <a:xfrm>
                  <a:off x="8612188" y="496411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3" name="图形"/>
                <p:cNvSpPr>
                  <a:spLocks noChangeArrowheads="1"/>
                </p:cNvSpPr>
                <p:nvPr/>
              </p:nvSpPr>
              <p:spPr bwMode="auto">
                <a:xfrm>
                  <a:off x="8483600" y="5157788"/>
                  <a:ext cx="14288"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4" name="图形"/>
                <p:cNvSpPr>
                  <a:spLocks noChangeArrowheads="1"/>
                </p:cNvSpPr>
                <p:nvPr/>
              </p:nvSpPr>
              <p:spPr bwMode="auto">
                <a:xfrm>
                  <a:off x="8340725" y="53403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5" name="图形"/>
                <p:cNvSpPr>
                  <a:spLocks noChangeArrowheads="1"/>
                </p:cNvSpPr>
                <p:nvPr/>
              </p:nvSpPr>
              <p:spPr bwMode="auto">
                <a:xfrm>
                  <a:off x="8183563" y="5511800"/>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6" name="图形"/>
                <p:cNvSpPr>
                  <a:spLocks noChangeArrowheads="1"/>
                </p:cNvSpPr>
                <p:nvPr/>
              </p:nvSpPr>
              <p:spPr bwMode="auto">
                <a:xfrm>
                  <a:off x="8012113" y="56689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7" name="图形"/>
                <p:cNvSpPr>
                  <a:spLocks noChangeArrowheads="1"/>
                </p:cNvSpPr>
                <p:nvPr/>
              </p:nvSpPr>
              <p:spPr bwMode="auto">
                <a:xfrm>
                  <a:off x="7831138" y="581342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8" name="图形"/>
                <p:cNvSpPr>
                  <a:spLocks noChangeArrowheads="1"/>
                </p:cNvSpPr>
                <p:nvPr/>
              </p:nvSpPr>
              <p:spPr bwMode="auto">
                <a:xfrm>
                  <a:off x="7637463" y="59420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9" name="图形"/>
                <p:cNvSpPr>
                  <a:spLocks noChangeArrowheads="1"/>
                </p:cNvSpPr>
                <p:nvPr/>
              </p:nvSpPr>
              <p:spPr bwMode="auto">
                <a:xfrm>
                  <a:off x="7435850" y="60563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0" name="图形"/>
                <p:cNvSpPr>
                  <a:spLocks noChangeArrowheads="1"/>
                </p:cNvSpPr>
                <p:nvPr/>
              </p:nvSpPr>
              <p:spPr bwMode="auto">
                <a:xfrm>
                  <a:off x="7224713" y="61531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1" name="图形"/>
                <p:cNvSpPr>
                  <a:spLocks noChangeArrowheads="1"/>
                </p:cNvSpPr>
                <p:nvPr/>
              </p:nvSpPr>
              <p:spPr bwMode="auto">
                <a:xfrm>
                  <a:off x="7005638" y="6234113"/>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2" name="图形"/>
                <p:cNvSpPr>
                  <a:spLocks noChangeArrowheads="1"/>
                </p:cNvSpPr>
                <p:nvPr/>
              </p:nvSpPr>
              <p:spPr bwMode="auto">
                <a:xfrm>
                  <a:off x="6781800" y="629602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3" name="图形"/>
                <p:cNvSpPr>
                  <a:spLocks noChangeArrowheads="1"/>
                </p:cNvSpPr>
                <p:nvPr/>
              </p:nvSpPr>
              <p:spPr bwMode="auto">
                <a:xfrm>
                  <a:off x="6554788" y="634206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4" name="图形"/>
                <p:cNvSpPr>
                  <a:spLocks noChangeArrowheads="1"/>
                </p:cNvSpPr>
                <p:nvPr/>
              </p:nvSpPr>
              <p:spPr bwMode="auto">
                <a:xfrm>
                  <a:off x="6324600" y="63690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5" name="图形"/>
                <p:cNvSpPr>
                  <a:spLocks noChangeArrowheads="1"/>
                </p:cNvSpPr>
                <p:nvPr/>
              </p:nvSpPr>
              <p:spPr bwMode="auto">
                <a:xfrm>
                  <a:off x="6072188" y="62118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6" name="图形"/>
                <p:cNvSpPr>
                  <a:spLocks noChangeArrowheads="1"/>
                </p:cNvSpPr>
                <p:nvPr/>
              </p:nvSpPr>
              <p:spPr bwMode="auto">
                <a:xfrm>
                  <a:off x="5842000" y="6203950"/>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7" name="图形"/>
                <p:cNvSpPr>
                  <a:spLocks noChangeArrowheads="1"/>
                </p:cNvSpPr>
                <p:nvPr/>
              </p:nvSpPr>
              <p:spPr bwMode="auto">
                <a:xfrm>
                  <a:off x="5613400" y="6176963"/>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8" name="图形"/>
                <p:cNvSpPr>
                  <a:spLocks noChangeArrowheads="1"/>
                </p:cNvSpPr>
                <p:nvPr/>
              </p:nvSpPr>
              <p:spPr bwMode="auto">
                <a:xfrm>
                  <a:off x="5387975" y="6130925"/>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9" name="图形"/>
                <p:cNvSpPr>
                  <a:spLocks noChangeArrowheads="1"/>
                </p:cNvSpPr>
                <p:nvPr/>
              </p:nvSpPr>
              <p:spPr bwMode="auto">
                <a:xfrm>
                  <a:off x="5167313" y="606742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0" name="图形"/>
                <p:cNvSpPr>
                  <a:spLocks noChangeArrowheads="1"/>
                </p:cNvSpPr>
                <p:nvPr/>
              </p:nvSpPr>
              <p:spPr bwMode="auto">
                <a:xfrm>
                  <a:off x="4954588" y="5986463"/>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1" name="图形"/>
                <p:cNvSpPr>
                  <a:spLocks noChangeArrowheads="1"/>
                </p:cNvSpPr>
                <p:nvPr/>
              </p:nvSpPr>
              <p:spPr bwMode="auto">
                <a:xfrm>
                  <a:off x="4748213" y="58864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2" name="图形"/>
                <p:cNvSpPr>
                  <a:spLocks noChangeArrowheads="1"/>
                </p:cNvSpPr>
                <p:nvPr/>
              </p:nvSpPr>
              <p:spPr bwMode="auto">
                <a:xfrm>
                  <a:off x="4551363" y="57705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3" name="图形"/>
                <p:cNvSpPr>
                  <a:spLocks noChangeArrowheads="1"/>
                </p:cNvSpPr>
                <p:nvPr/>
              </p:nvSpPr>
              <p:spPr bwMode="auto">
                <a:xfrm>
                  <a:off x="4365625" y="5637213"/>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4" name="图形"/>
                <p:cNvSpPr>
                  <a:spLocks noChangeArrowheads="1"/>
                </p:cNvSpPr>
                <p:nvPr/>
              </p:nvSpPr>
              <p:spPr bwMode="auto">
                <a:xfrm>
                  <a:off x="4189413" y="5489575"/>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5" name="图形"/>
                <p:cNvSpPr>
                  <a:spLocks noChangeArrowheads="1"/>
                </p:cNvSpPr>
                <p:nvPr/>
              </p:nvSpPr>
              <p:spPr bwMode="auto">
                <a:xfrm>
                  <a:off x="4025900" y="53260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6" name="图形"/>
                <p:cNvSpPr>
                  <a:spLocks noChangeArrowheads="1"/>
                </p:cNvSpPr>
                <p:nvPr/>
              </p:nvSpPr>
              <p:spPr bwMode="auto">
                <a:xfrm>
                  <a:off x="3878263" y="5151438"/>
                  <a:ext cx="3175"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7" name="图形"/>
                <p:cNvSpPr>
                  <a:spLocks noChangeArrowheads="1"/>
                </p:cNvSpPr>
                <p:nvPr/>
              </p:nvSpPr>
              <p:spPr bwMode="auto">
                <a:xfrm>
                  <a:off x="3741738" y="4960938"/>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8" name="图形"/>
                <p:cNvSpPr>
                  <a:spLocks noChangeArrowheads="1"/>
                </p:cNvSpPr>
                <p:nvPr/>
              </p:nvSpPr>
              <p:spPr bwMode="auto">
                <a:xfrm>
                  <a:off x="3622675" y="4762500"/>
                  <a:ext cx="4763"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9" name="图形"/>
                <p:cNvSpPr>
                  <a:spLocks noChangeArrowheads="1"/>
                </p:cNvSpPr>
                <p:nvPr/>
              </p:nvSpPr>
              <p:spPr bwMode="auto">
                <a:xfrm>
                  <a:off x="3519488" y="4552950"/>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0" name="图形"/>
                <p:cNvSpPr>
                  <a:spLocks noChangeArrowheads="1"/>
                </p:cNvSpPr>
                <p:nvPr/>
              </p:nvSpPr>
              <p:spPr bwMode="auto">
                <a:xfrm>
                  <a:off x="3433763" y="4335463"/>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1" name="图形"/>
                <p:cNvSpPr>
                  <a:spLocks noChangeArrowheads="1"/>
                </p:cNvSpPr>
                <p:nvPr/>
              </p:nvSpPr>
              <p:spPr bwMode="auto">
                <a:xfrm>
                  <a:off x="3365500" y="4111625"/>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2" name="图形"/>
                <p:cNvSpPr>
                  <a:spLocks noChangeArrowheads="1"/>
                </p:cNvSpPr>
                <p:nvPr/>
              </p:nvSpPr>
              <p:spPr bwMode="auto">
                <a:xfrm>
                  <a:off x="3317875" y="38830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3" name="图形"/>
                <p:cNvSpPr>
                  <a:spLocks noChangeArrowheads="1"/>
                </p:cNvSpPr>
                <p:nvPr/>
              </p:nvSpPr>
              <p:spPr bwMode="auto">
                <a:xfrm>
                  <a:off x="3287713" y="3651250"/>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4" name="图形"/>
                <p:cNvSpPr>
                  <a:spLocks noChangeArrowheads="1"/>
                </p:cNvSpPr>
                <p:nvPr/>
              </p:nvSpPr>
              <p:spPr bwMode="auto">
                <a:xfrm>
                  <a:off x="3276600" y="341947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5" name="图形"/>
                <p:cNvSpPr>
                  <a:spLocks noChangeArrowheads="1"/>
                </p:cNvSpPr>
                <p:nvPr/>
              </p:nvSpPr>
              <p:spPr bwMode="auto">
                <a:xfrm>
                  <a:off x="3284538" y="3186113"/>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6" name="图形"/>
                <p:cNvSpPr>
                  <a:spLocks noChangeArrowheads="1"/>
                </p:cNvSpPr>
                <p:nvPr/>
              </p:nvSpPr>
              <p:spPr bwMode="auto">
                <a:xfrm>
                  <a:off x="3313113" y="295592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7" name="图形"/>
                <p:cNvSpPr>
                  <a:spLocks noChangeArrowheads="1"/>
                </p:cNvSpPr>
                <p:nvPr/>
              </p:nvSpPr>
              <p:spPr bwMode="auto">
                <a:xfrm>
                  <a:off x="3360738" y="2727325"/>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8" name="图形"/>
                <p:cNvSpPr>
                  <a:spLocks noChangeArrowheads="1"/>
                </p:cNvSpPr>
                <p:nvPr/>
              </p:nvSpPr>
              <p:spPr bwMode="auto">
                <a:xfrm>
                  <a:off x="3425825" y="2505075"/>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9" name="图形"/>
                <p:cNvSpPr>
                  <a:spLocks noChangeArrowheads="1"/>
                </p:cNvSpPr>
                <p:nvPr/>
              </p:nvSpPr>
              <p:spPr bwMode="auto">
                <a:xfrm>
                  <a:off x="3509963" y="22875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0" name="图形"/>
                <p:cNvSpPr>
                  <a:spLocks noChangeArrowheads="1"/>
                </p:cNvSpPr>
                <p:nvPr/>
              </p:nvSpPr>
              <p:spPr bwMode="auto">
                <a:xfrm>
                  <a:off x="3611563" y="20796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1" name="图形"/>
                <p:cNvSpPr>
                  <a:spLocks noChangeArrowheads="1"/>
                </p:cNvSpPr>
                <p:nvPr/>
              </p:nvSpPr>
              <p:spPr bwMode="auto">
                <a:xfrm>
                  <a:off x="3730625" y="187960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2" name="图形"/>
                <p:cNvSpPr>
                  <a:spLocks noChangeArrowheads="1"/>
                </p:cNvSpPr>
                <p:nvPr/>
              </p:nvSpPr>
              <p:spPr bwMode="auto">
                <a:xfrm>
                  <a:off x="3865563" y="16906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3" name="图形"/>
                <p:cNvSpPr>
                  <a:spLocks noChangeArrowheads="1"/>
                </p:cNvSpPr>
                <p:nvPr/>
              </p:nvSpPr>
              <p:spPr bwMode="auto">
                <a:xfrm>
                  <a:off x="4014788" y="15128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4" name="图形"/>
                <p:cNvSpPr>
                  <a:spLocks noChangeArrowheads="1"/>
                </p:cNvSpPr>
                <p:nvPr/>
              </p:nvSpPr>
              <p:spPr bwMode="auto">
                <a:xfrm>
                  <a:off x="4178300" y="13477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5" name="图形"/>
                <p:cNvSpPr>
                  <a:spLocks noChangeArrowheads="1"/>
                </p:cNvSpPr>
                <p:nvPr/>
              </p:nvSpPr>
              <p:spPr bwMode="auto">
                <a:xfrm>
                  <a:off x="4354513" y="119697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6" name="图形"/>
                <p:cNvSpPr>
                  <a:spLocks noChangeArrowheads="1"/>
                </p:cNvSpPr>
                <p:nvPr/>
              </p:nvSpPr>
              <p:spPr bwMode="auto">
                <a:xfrm>
                  <a:off x="4541838" y="106045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7" name="图形"/>
                <p:cNvSpPr>
                  <a:spLocks noChangeArrowheads="1"/>
                </p:cNvSpPr>
                <p:nvPr/>
              </p:nvSpPr>
              <p:spPr bwMode="auto">
                <a:xfrm>
                  <a:off x="4740275" y="939800"/>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8" name="图形"/>
                <p:cNvSpPr>
                  <a:spLocks noChangeArrowheads="1"/>
                </p:cNvSpPr>
                <p:nvPr/>
              </p:nvSpPr>
              <p:spPr bwMode="auto">
                <a:xfrm>
                  <a:off x="4948238" y="836613"/>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9" name="图形"/>
                <p:cNvSpPr>
                  <a:spLocks noChangeArrowheads="1"/>
                </p:cNvSpPr>
                <p:nvPr/>
              </p:nvSpPr>
              <p:spPr bwMode="auto">
                <a:xfrm>
                  <a:off x="5164138" y="752475"/>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0" name="图形"/>
                <p:cNvSpPr>
                  <a:spLocks noChangeArrowheads="1"/>
                </p:cNvSpPr>
                <p:nvPr/>
              </p:nvSpPr>
              <p:spPr bwMode="auto">
                <a:xfrm>
                  <a:off x="5384800" y="6842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1" name="图形"/>
                <p:cNvSpPr>
                  <a:spLocks noChangeArrowheads="1"/>
                </p:cNvSpPr>
                <p:nvPr/>
              </p:nvSpPr>
              <p:spPr bwMode="auto">
                <a:xfrm>
                  <a:off x="5611813" y="63658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2" name="图形"/>
                <p:cNvSpPr>
                  <a:spLocks noChangeArrowheads="1"/>
                </p:cNvSpPr>
                <p:nvPr/>
              </p:nvSpPr>
              <p:spPr bwMode="auto">
                <a:xfrm>
                  <a:off x="5840413" y="60642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3" name="图形"/>
                <p:cNvSpPr>
                  <a:spLocks noChangeArrowheads="1"/>
                </p:cNvSpPr>
                <p:nvPr/>
              </p:nvSpPr>
              <p:spPr bwMode="auto">
                <a:xfrm>
                  <a:off x="6072188" y="596900"/>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4" name="图形"/>
                <p:cNvSpPr>
                  <a:spLocks noChangeArrowheads="1"/>
                </p:cNvSpPr>
                <p:nvPr/>
              </p:nvSpPr>
              <p:spPr bwMode="auto">
                <a:xfrm>
                  <a:off x="6303963" y="60483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5" name="图形"/>
                <p:cNvSpPr>
                  <a:spLocks noChangeArrowheads="1"/>
                </p:cNvSpPr>
                <p:nvPr/>
              </p:nvSpPr>
              <p:spPr bwMode="auto">
                <a:xfrm>
                  <a:off x="6532563" y="631825"/>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6" name="图形"/>
                <p:cNvSpPr>
                  <a:spLocks noChangeArrowheads="1"/>
                </p:cNvSpPr>
                <p:nvPr/>
              </p:nvSpPr>
              <p:spPr bwMode="auto">
                <a:xfrm>
                  <a:off x="6759575" y="679450"/>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7" name="图形"/>
                <p:cNvSpPr>
                  <a:spLocks noChangeArrowheads="1"/>
                </p:cNvSpPr>
                <p:nvPr/>
              </p:nvSpPr>
              <p:spPr bwMode="auto">
                <a:xfrm>
                  <a:off x="6981825" y="7445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8" name="图形"/>
                <p:cNvSpPr>
                  <a:spLocks noChangeArrowheads="1"/>
                </p:cNvSpPr>
                <p:nvPr/>
              </p:nvSpPr>
              <p:spPr bwMode="auto">
                <a:xfrm>
                  <a:off x="7197725" y="82867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9" name="图形"/>
                <p:cNvSpPr>
                  <a:spLocks noChangeArrowheads="1"/>
                </p:cNvSpPr>
                <p:nvPr/>
              </p:nvSpPr>
              <p:spPr bwMode="auto">
                <a:xfrm>
                  <a:off x="7404100" y="9286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0" name="图形"/>
                <p:cNvSpPr>
                  <a:spLocks noChangeArrowheads="1"/>
                </p:cNvSpPr>
                <p:nvPr/>
              </p:nvSpPr>
              <p:spPr bwMode="auto">
                <a:xfrm>
                  <a:off x="7602538" y="10477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1" name="图形"/>
                <p:cNvSpPr>
                  <a:spLocks noChangeArrowheads="1"/>
                </p:cNvSpPr>
                <p:nvPr/>
              </p:nvSpPr>
              <p:spPr bwMode="auto">
                <a:xfrm>
                  <a:off x="7791450" y="1182688"/>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2" name="图形"/>
                <p:cNvSpPr>
                  <a:spLocks noChangeArrowheads="1"/>
                </p:cNvSpPr>
                <p:nvPr/>
              </p:nvSpPr>
              <p:spPr bwMode="auto">
                <a:xfrm>
                  <a:off x="7967663" y="13303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3" name="图形"/>
                <p:cNvSpPr>
                  <a:spLocks noChangeArrowheads="1"/>
                </p:cNvSpPr>
                <p:nvPr/>
              </p:nvSpPr>
              <p:spPr bwMode="auto">
                <a:xfrm>
                  <a:off x="8129588" y="1493838"/>
                  <a:ext cx="66675"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4" name="图形"/>
                <p:cNvSpPr>
                  <a:spLocks noChangeArrowheads="1"/>
                </p:cNvSpPr>
                <p:nvPr/>
              </p:nvSpPr>
              <p:spPr bwMode="auto">
                <a:xfrm>
                  <a:off x="8280400" y="1670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5" name="图形"/>
                <p:cNvSpPr>
                  <a:spLocks noChangeArrowheads="1"/>
                </p:cNvSpPr>
                <p:nvPr/>
              </p:nvSpPr>
              <p:spPr bwMode="auto">
                <a:xfrm>
                  <a:off x="8413750" y="1857375"/>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6" name="图形"/>
                <p:cNvSpPr>
                  <a:spLocks noChangeArrowheads="1"/>
                </p:cNvSpPr>
                <p:nvPr/>
              </p:nvSpPr>
              <p:spPr bwMode="auto">
                <a:xfrm>
                  <a:off x="8532813" y="2055813"/>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7" name="图形"/>
                <p:cNvSpPr>
                  <a:spLocks noChangeArrowheads="1"/>
                </p:cNvSpPr>
                <p:nvPr/>
              </p:nvSpPr>
              <p:spPr bwMode="auto">
                <a:xfrm>
                  <a:off x="8634413" y="22637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8" name="图形"/>
                <p:cNvSpPr>
                  <a:spLocks noChangeArrowheads="1"/>
                </p:cNvSpPr>
                <p:nvPr/>
              </p:nvSpPr>
              <p:spPr bwMode="auto">
                <a:xfrm>
                  <a:off x="8716963" y="247808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9" name="图形"/>
                <p:cNvSpPr>
                  <a:spLocks noChangeArrowheads="1"/>
                </p:cNvSpPr>
                <p:nvPr/>
              </p:nvSpPr>
              <p:spPr bwMode="auto">
                <a:xfrm>
                  <a:off x="8783638" y="270033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0" name="图形"/>
                <p:cNvSpPr>
                  <a:spLocks noChangeArrowheads="1"/>
                </p:cNvSpPr>
                <p:nvPr/>
              </p:nvSpPr>
              <p:spPr bwMode="auto">
                <a:xfrm>
                  <a:off x="8829675" y="29257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1" name="图形"/>
                <p:cNvSpPr>
                  <a:spLocks noChangeArrowheads="1"/>
                </p:cNvSpPr>
                <p:nvPr/>
              </p:nvSpPr>
              <p:spPr bwMode="auto">
                <a:xfrm>
                  <a:off x="8858250" y="31559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2" name="图形"/>
                <p:cNvSpPr>
                  <a:spLocks noChangeArrowheads="1"/>
                </p:cNvSpPr>
                <p:nvPr/>
              </p:nvSpPr>
              <p:spPr bwMode="auto">
                <a:xfrm>
                  <a:off x="8869363" y="338931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3" name="图形"/>
                <p:cNvSpPr>
                  <a:spLocks noChangeArrowheads="1"/>
                </p:cNvSpPr>
                <p:nvPr/>
              </p:nvSpPr>
              <p:spPr bwMode="auto">
                <a:xfrm>
                  <a:off x="8861425" y="3622675"/>
                  <a:ext cx="73025"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4" name="图形"/>
                <p:cNvSpPr>
                  <a:spLocks noChangeArrowheads="1"/>
                </p:cNvSpPr>
                <p:nvPr/>
              </p:nvSpPr>
              <p:spPr bwMode="auto">
                <a:xfrm>
                  <a:off x="8832850" y="3854450"/>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5" name="图形"/>
                <p:cNvSpPr>
                  <a:spLocks noChangeArrowheads="1"/>
                </p:cNvSpPr>
                <p:nvPr/>
              </p:nvSpPr>
              <p:spPr bwMode="auto">
                <a:xfrm>
                  <a:off x="8788400" y="4083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6" name="图形"/>
                <p:cNvSpPr>
                  <a:spLocks noChangeArrowheads="1"/>
                </p:cNvSpPr>
                <p:nvPr/>
              </p:nvSpPr>
              <p:spPr bwMode="auto">
                <a:xfrm>
                  <a:off x="8724900" y="43084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7" name="图形"/>
                <p:cNvSpPr>
                  <a:spLocks noChangeArrowheads="1"/>
                </p:cNvSpPr>
                <p:nvPr/>
              </p:nvSpPr>
              <p:spPr bwMode="auto">
                <a:xfrm>
                  <a:off x="8642350" y="4527550"/>
                  <a:ext cx="57150"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8" name="图形"/>
                <p:cNvSpPr>
                  <a:spLocks noChangeArrowheads="1"/>
                </p:cNvSpPr>
                <p:nvPr/>
              </p:nvSpPr>
              <p:spPr bwMode="auto">
                <a:xfrm>
                  <a:off x="8543925" y="47386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9" name="图形"/>
                <p:cNvSpPr>
                  <a:spLocks noChangeArrowheads="1"/>
                </p:cNvSpPr>
                <p:nvPr/>
              </p:nvSpPr>
              <p:spPr bwMode="auto">
                <a:xfrm>
                  <a:off x="8426450" y="4938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0" name="图形"/>
                <p:cNvSpPr>
                  <a:spLocks noChangeArrowheads="1"/>
                </p:cNvSpPr>
                <p:nvPr/>
              </p:nvSpPr>
              <p:spPr bwMode="auto">
                <a:xfrm>
                  <a:off x="8291513" y="5129213"/>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1" name="图形"/>
                <p:cNvSpPr>
                  <a:spLocks noChangeArrowheads="1"/>
                </p:cNvSpPr>
                <p:nvPr/>
              </p:nvSpPr>
              <p:spPr bwMode="auto">
                <a:xfrm>
                  <a:off x="8142288" y="53070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2" name="图形"/>
                <p:cNvSpPr>
                  <a:spLocks noChangeArrowheads="1"/>
                </p:cNvSpPr>
                <p:nvPr/>
              </p:nvSpPr>
              <p:spPr bwMode="auto">
                <a:xfrm>
                  <a:off x="7978775" y="547052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3" name="图形"/>
                <p:cNvSpPr>
                  <a:spLocks noChangeArrowheads="1"/>
                </p:cNvSpPr>
                <p:nvPr/>
              </p:nvSpPr>
              <p:spPr bwMode="auto">
                <a:xfrm>
                  <a:off x="7800975" y="5621338"/>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4" name="图形"/>
                <p:cNvSpPr>
                  <a:spLocks noChangeArrowheads="1"/>
                </p:cNvSpPr>
                <p:nvPr/>
              </p:nvSpPr>
              <p:spPr bwMode="auto">
                <a:xfrm>
                  <a:off x="7612063" y="5754688"/>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5" name="图形"/>
                <p:cNvSpPr>
                  <a:spLocks noChangeArrowheads="1"/>
                </p:cNvSpPr>
                <p:nvPr/>
              </p:nvSpPr>
              <p:spPr bwMode="auto">
                <a:xfrm>
                  <a:off x="7412038" y="58737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6" name="图形"/>
                <p:cNvSpPr>
                  <a:spLocks noChangeArrowheads="1"/>
                </p:cNvSpPr>
                <p:nvPr/>
              </p:nvSpPr>
              <p:spPr bwMode="auto">
                <a:xfrm>
                  <a:off x="7202488" y="5975350"/>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7" name="图形"/>
                <p:cNvSpPr>
                  <a:spLocks noChangeArrowheads="1"/>
                </p:cNvSpPr>
                <p:nvPr/>
              </p:nvSpPr>
              <p:spPr bwMode="auto">
                <a:xfrm>
                  <a:off x="6986588" y="60594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8" name="图形"/>
                <p:cNvSpPr>
                  <a:spLocks noChangeArrowheads="1"/>
                </p:cNvSpPr>
                <p:nvPr/>
              </p:nvSpPr>
              <p:spPr bwMode="auto">
                <a:xfrm>
                  <a:off x="6762750" y="6124575"/>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9" name="图形"/>
                <p:cNvSpPr>
                  <a:spLocks noChangeArrowheads="1"/>
                </p:cNvSpPr>
                <p:nvPr/>
              </p:nvSpPr>
              <p:spPr bwMode="auto">
                <a:xfrm>
                  <a:off x="6535738" y="61737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0" name="图形"/>
                <p:cNvSpPr>
                  <a:spLocks noChangeArrowheads="1"/>
                </p:cNvSpPr>
                <p:nvPr/>
              </p:nvSpPr>
              <p:spPr bwMode="auto">
                <a:xfrm>
                  <a:off x="6305550" y="6202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图形"/>
              <p:cNvSpPr/>
              <p:nvPr/>
            </p:nvSpPr>
            <p:spPr>
              <a:xfrm>
                <a:off x="8010" y="3116"/>
                <a:ext cx="4569" cy="4569"/>
              </a:xfrm>
              <a:prstGeom prst="ellipse">
                <a:avLst/>
              </a:prstGeom>
              <a:noFill/>
              <a:ln w="825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图形"/>
              <p:cNvSpPr/>
              <p:nvPr/>
            </p:nvSpPr>
            <p:spPr>
              <a:xfrm>
                <a:off x="11214"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图形"/>
              <p:cNvSpPr/>
              <p:nvPr/>
            </p:nvSpPr>
            <p:spPr>
              <a:xfrm>
                <a:off x="7000"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图形"/>
              <p:cNvSpPr/>
              <p:nvPr/>
            </p:nvSpPr>
            <p:spPr>
              <a:xfrm>
                <a:off x="9107" y="1838"/>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图形"/>
              <p:cNvSpPr/>
              <p:nvPr/>
            </p:nvSpPr>
            <p:spPr>
              <a:xfrm>
                <a:off x="5737" y="842"/>
                <a:ext cx="9116" cy="9116"/>
              </a:xfrm>
              <a:prstGeom prst="ellipse">
                <a:avLst/>
              </a:prstGeom>
              <a:noFill/>
              <a:ln w="28575">
                <a:gradFill flip="none" rotWithShape="1">
                  <a:gsLst>
                    <a:gs pos="0">
                      <a:schemeClr val="accent1">
                        <a:lumMod val="20000"/>
                        <a:lumOff val="80000"/>
                        <a:alpha val="18000"/>
                      </a:schemeClr>
                    </a:gs>
                    <a:gs pos="100000">
                      <a:schemeClr val="accent1">
                        <a:lumMod val="20000"/>
                        <a:lumOff val="8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8" name="图形"/>
            <p:cNvSpPr/>
            <p:nvPr/>
          </p:nvSpPr>
          <p:spPr>
            <a:xfrm>
              <a:off x="1720" y="330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grpSp>
          <p:nvGrpSpPr>
            <p:cNvPr id="18452" name="图形"/>
            <p:cNvGrpSpPr/>
            <p:nvPr/>
          </p:nvGrpSpPr>
          <p:grpSpPr bwMode="auto">
            <a:xfrm>
              <a:off x="10281" y="6356"/>
              <a:ext cx="917" cy="929"/>
              <a:chOff x="0" y="0"/>
              <a:chExt cx="233" cy="236"/>
            </a:xfrm>
            <a:solidFill>
              <a:schemeClr val="bg1"/>
            </a:solidFill>
          </p:grpSpPr>
          <p:sp>
            <p:nvSpPr>
              <p:cNvPr id="18453" name="图形"/>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4" name="图形"/>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55" name="图形"/>
            <p:cNvGrpSpPr/>
            <p:nvPr/>
          </p:nvGrpSpPr>
          <p:grpSpPr bwMode="auto">
            <a:xfrm>
              <a:off x="7072" y="6368"/>
              <a:ext cx="914" cy="929"/>
              <a:chOff x="0" y="0"/>
              <a:chExt cx="232" cy="236"/>
            </a:xfrm>
            <a:solidFill>
              <a:schemeClr val="bg1"/>
            </a:solidFill>
          </p:grpSpPr>
          <p:sp>
            <p:nvSpPr>
              <p:cNvPr id="18456" name="图形"/>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7" name="图形"/>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61" name="图形"/>
            <p:cNvGrpSpPr/>
            <p:nvPr/>
          </p:nvGrpSpPr>
          <p:grpSpPr bwMode="auto">
            <a:xfrm>
              <a:off x="8627" y="3562"/>
              <a:ext cx="1003" cy="998"/>
              <a:chOff x="0" y="0"/>
              <a:chExt cx="231" cy="230"/>
            </a:xfrm>
            <a:solidFill>
              <a:schemeClr val="bg1"/>
            </a:solidFill>
          </p:grpSpPr>
          <p:sp>
            <p:nvSpPr>
              <p:cNvPr id="18462" name="图形"/>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63" name="图形"/>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sp>
          <p:nvSpPr>
            <p:cNvPr id="40" name="图形"/>
            <p:cNvSpPr/>
            <p:nvPr/>
          </p:nvSpPr>
          <p:spPr>
            <a:xfrm>
              <a:off x="7978" y="4725"/>
              <a:ext cx="2460" cy="2460"/>
            </a:xfrm>
            <a:prstGeom prst="ellipse">
              <a:avLst/>
            </a:prstGeom>
            <a:solidFill>
              <a:schemeClr val="bg1"/>
            </a:soli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41" name="PA_组合 8"/>
            <p:cNvGrpSpPr/>
            <p:nvPr>
              <p:custDataLst>
                <p:tags r:id="rId1"/>
              </p:custDataLst>
            </p:nvPr>
          </p:nvGrpSpPr>
          <p:grpSpPr>
            <a:xfrm>
              <a:off x="8597" y="5186"/>
              <a:ext cx="1312" cy="1323"/>
              <a:chOff x="3236913" y="3751263"/>
              <a:chExt cx="576263" cy="581025"/>
            </a:xfrm>
            <a:gradFill>
              <a:gsLst>
                <a:gs pos="0">
                  <a:schemeClr val="accent2"/>
                </a:gs>
                <a:gs pos="100000">
                  <a:schemeClr val="accent2">
                    <a:lumMod val="60000"/>
                    <a:lumOff val="40000"/>
                  </a:schemeClr>
                </a:gs>
              </a:gsLst>
              <a:lin ang="2700000"/>
            </a:gradFill>
          </p:grpSpPr>
          <p:sp>
            <p:nvSpPr>
              <p:cNvPr id="1051" name="图形"/>
              <p:cNvSpPr/>
              <p:nvPr/>
            </p:nvSpPr>
            <p:spPr bwMode="auto">
              <a:xfrm>
                <a:off x="3551238" y="3751263"/>
                <a:ext cx="261938" cy="266700"/>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sp>
            <p:nvSpPr>
              <p:cNvPr id="1052" name="图形"/>
              <p:cNvSpPr>
                <a:spLocks noEditPoints="1"/>
              </p:cNvSpPr>
              <p:nvPr/>
            </p:nvSpPr>
            <p:spPr bwMode="auto">
              <a:xfrm>
                <a:off x="3236913" y="3778250"/>
                <a:ext cx="554038" cy="554038"/>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grpSp>
        <p:sp>
          <p:nvSpPr>
            <p:cNvPr id="42" name="图形"/>
            <p:cNvSpPr/>
            <p:nvPr/>
          </p:nvSpPr>
          <p:spPr>
            <a:xfrm>
              <a:off x="1720" y="478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3" name="图形"/>
            <p:cNvSpPr/>
            <p:nvPr/>
          </p:nvSpPr>
          <p:spPr>
            <a:xfrm>
              <a:off x="1720" y="626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4" name="图形"/>
            <p:cNvSpPr/>
            <p:nvPr/>
          </p:nvSpPr>
          <p:spPr>
            <a:xfrm>
              <a:off x="1720" y="774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5" name="图形"/>
            <p:cNvSpPr/>
            <p:nvPr/>
          </p:nvSpPr>
          <p:spPr>
            <a:xfrm>
              <a:off x="14080" y="330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6" name="图形"/>
            <p:cNvSpPr/>
            <p:nvPr/>
          </p:nvSpPr>
          <p:spPr>
            <a:xfrm>
              <a:off x="14080" y="478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7" name="图形"/>
            <p:cNvSpPr/>
            <p:nvPr/>
          </p:nvSpPr>
          <p:spPr>
            <a:xfrm>
              <a:off x="14080" y="626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8" name="图形"/>
            <p:cNvSpPr/>
            <p:nvPr/>
          </p:nvSpPr>
          <p:spPr>
            <a:xfrm>
              <a:off x="14080" y="774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130" name="图形"/>
            <p:cNvSpPr txBox="1"/>
            <p:nvPr/>
          </p:nvSpPr>
          <p:spPr>
            <a:xfrm>
              <a:off x="2094" y="6210"/>
              <a:ext cx="2216" cy="1314"/>
            </a:xfrm>
            <a:prstGeom prst="rect">
              <a:avLst/>
            </a:prstGeom>
            <a:noFill/>
          </p:spPr>
          <p:txBody>
            <a:bodyPr wrap="square" rtlCol="0">
              <a:spAutoFit/>
            </a:bodyPr>
            <a:lstStyle/>
            <a:p>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多种场景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1" name="图形"/>
            <p:cNvSpPr txBox="1"/>
            <p:nvPr/>
          </p:nvSpPr>
          <p:spPr>
            <a:xfrm>
              <a:off x="2094" y="7707"/>
              <a:ext cx="2216" cy="1314"/>
            </a:xfrm>
            <a:prstGeom prst="rect">
              <a:avLst/>
            </a:prstGeom>
            <a:noFill/>
          </p:spPr>
          <p:txBody>
            <a:bodyPr wrap="square" rtlCol="0">
              <a:spAutoFit/>
            </a:bodyPr>
            <a:lstStyle/>
            <a:p>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快速回应</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9" name="图形"/>
            <p:cNvSpPr txBox="1"/>
            <p:nvPr/>
          </p:nvSpPr>
          <p:spPr>
            <a:xfrm>
              <a:off x="2094" y="4773"/>
              <a:ext cx="2216" cy="1314"/>
            </a:xfrm>
            <a:prstGeom prst="rect">
              <a:avLst/>
            </a:prstGeom>
            <a:noFill/>
          </p:spPr>
          <p:txBody>
            <a:bodyPr wrap="square" rtlCol="0">
              <a:spAutoFit/>
            </a:bodyPr>
            <a:lstStyle/>
            <a:p>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独有技术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3" name="图形"/>
            <p:cNvSpPr txBox="1"/>
            <p:nvPr/>
          </p:nvSpPr>
          <p:spPr>
            <a:xfrm>
              <a:off x="14455" y="4754"/>
              <a:ext cx="2216" cy="1314"/>
            </a:xfrm>
            <a:prstGeom prst="rect">
              <a:avLst/>
            </a:prstGeom>
            <a:noFill/>
          </p:spPr>
          <p:txBody>
            <a:bodyPr wrap="square" rtlCol="0">
              <a:spAutoFit/>
            </a:bodyPr>
            <a:lstStyle/>
            <a:p>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发货迅速</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4" name="图形"/>
            <p:cNvSpPr txBox="1"/>
            <p:nvPr/>
          </p:nvSpPr>
          <p:spPr>
            <a:xfrm>
              <a:off x="14455" y="6210"/>
              <a:ext cx="2216" cy="1314"/>
            </a:xfrm>
            <a:prstGeom prst="rect">
              <a:avLst/>
            </a:prstGeom>
            <a:noFill/>
          </p:spPr>
          <p:txBody>
            <a:bodyPr wrap="square" rtlCol="0">
              <a:spAutoFit/>
            </a:bodyPr>
            <a:lstStyle/>
            <a:p>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人工算法</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5" name="图形"/>
            <p:cNvSpPr txBox="1"/>
            <p:nvPr/>
          </p:nvSpPr>
          <p:spPr>
            <a:xfrm>
              <a:off x="14455" y="7707"/>
              <a:ext cx="2216" cy="1314"/>
            </a:xfrm>
            <a:prstGeom prst="rect">
              <a:avLst/>
            </a:prstGeom>
            <a:noFill/>
          </p:spPr>
          <p:txBody>
            <a:bodyPr wrap="square" rtlCol="0">
              <a:spAutoFit/>
            </a:bodyPr>
            <a:lstStyle/>
            <a:p>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一器多控</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0" name="图形"/>
            <p:cNvSpPr txBox="1"/>
            <p:nvPr/>
          </p:nvSpPr>
          <p:spPr>
            <a:xfrm>
              <a:off x="2094" y="3282"/>
              <a:ext cx="2216" cy="733"/>
            </a:xfrm>
            <a:prstGeom prst="rect">
              <a:avLst/>
            </a:prstGeom>
            <a:noFill/>
          </p:spPr>
          <p:txBody>
            <a:bodyPr wrap="square" rtlCol="0">
              <a:spAutoFit/>
            </a:bodyPr>
            <a:lstStyle/>
            <a:p>
              <a:pPr algn="ctr"/>
              <a:r>
                <a:rPr lang="en-US" altLang="zh-CN" sz="2270">
                  <a:solidFill>
                    <a:schemeClr val="bg1"/>
                  </a:solidFill>
                  <a:latin typeface="思源黑体 CN Medium" panose="020B0600000000000000" charset="-122"/>
                  <a:ea typeface="思源黑体 CN Medium" panose="020B0600000000000000" charset="-122"/>
                  <a:cs typeface="思源黑体 CN Medium" panose="020B0600000000000000" charset="-122"/>
                </a:rPr>
                <a:t>AI</a:t>
              </a: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智能</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1" name="图形"/>
            <p:cNvSpPr txBox="1"/>
            <p:nvPr/>
          </p:nvSpPr>
          <p:spPr>
            <a:xfrm>
              <a:off x="14454" y="3289"/>
              <a:ext cx="2216" cy="733"/>
            </a:xfrm>
            <a:prstGeom prst="rect">
              <a:avLst/>
            </a:prstGeom>
            <a:noFill/>
          </p:spPr>
          <p:txBody>
            <a:bodyPr wrap="square" rtlCol="0">
              <a:spAutoFit/>
            </a:bodyPr>
            <a:lstStyle/>
            <a:p>
              <a:pPr algn="ctr"/>
              <a:r>
                <a:rPr lang="en-US" altLang="zh-CN"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1V1</a:t>
              </a: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回复</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53" name="图形"/>
          <p:cNvSpPr txBox="1"/>
          <p:nvPr userDrawn="1"/>
        </p:nvSpPr>
        <p:spPr>
          <a:xfrm>
            <a:off x="720130" y="1026586"/>
            <a:ext cx="2935129" cy="614045"/>
          </a:xfrm>
          <a:prstGeom prst="rect">
            <a:avLst/>
          </a:prstGeom>
          <a:noFill/>
        </p:spPr>
        <p:txBody>
          <a:bodyPr wrap="square" rtlCol="0">
            <a:spAutoFit/>
          </a:bodyPr>
          <a:lstStyle/>
          <a:p>
            <a:pPr algn="dist"/>
            <a:r>
              <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项目技术优势</a:t>
            </a:r>
            <a:endPar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Tree>
    <p:custDataLst>
      <p:tags r:id="rId2"/>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2"/>
                                        </p:tgtEl>
                                        <p:attrNameLst>
                                          <p:attrName>style.visibility</p:attrName>
                                        </p:attrNameLst>
                                      </p:cBhvr>
                                      <p:to>
                                        <p:strVal val="visible"/>
                                      </p:to>
                                    </p:set>
                                    <p:animEffect transition="in" filter="wheel(2)">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728310" y="1875998"/>
            <a:ext cx="4191020" cy="3812684"/>
            <a:chOff x="3240435" y="1239799"/>
            <a:chExt cx="4573380" cy="4160528"/>
          </a:xfrm>
          <a:effectLst>
            <a:outerShdw blurRad="127000" dist="127000" dir="8100000" algn="tr" rotWithShape="0">
              <a:prstClr val="black">
                <a:alpha val="20000"/>
              </a:prstClr>
            </a:outerShdw>
          </a:effectLst>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40435" y="1239799"/>
              <a:ext cx="4573380" cy="4160528"/>
            </a:xfrm>
            <a:prstGeom prst="rect">
              <a:avLst/>
            </a:prstGeom>
          </p:spPr>
        </p:pic>
        <p:pic>
          <p:nvPicPr>
            <p:cNvPr id="42" name="图片 41"/>
            <p:cNvPicPr>
              <a:picLocks noChangeAspect="1"/>
            </p:cNvPicPr>
            <p:nvPr/>
          </p:nvPicPr>
          <p:blipFill rotWithShape="1">
            <a:blip r:embed="rId2" cstate="print">
              <a:extLst>
                <a:ext uri="{28A0092B-C50C-407E-A947-70E740481C1C}">
                  <a14:useLocalDpi xmlns:a14="http://schemas.microsoft.com/office/drawing/2010/main" val="0"/>
                </a:ext>
              </a:extLst>
            </a:blip>
            <a:srcRect l="5655" r="5655"/>
            <a:stretch>
              <a:fillRect/>
            </a:stretch>
          </p:blipFill>
          <p:spPr>
            <a:xfrm>
              <a:off x="4294999" y="2330201"/>
              <a:ext cx="2342277" cy="2089048"/>
            </a:xfrm>
            <a:prstGeom prst="ellipse">
              <a:avLst/>
            </a:prstGeom>
            <a:effectLst>
              <a:outerShdw blurRad="127000" dist="127000" dir="8100000" algn="tr" rotWithShape="0">
                <a:prstClr val="black">
                  <a:alpha val="20000"/>
                </a:prstClr>
              </a:outerShdw>
            </a:effectLst>
          </p:spPr>
        </p:pic>
        <p:grpSp>
          <p:nvGrpSpPr>
            <p:cNvPr id="44" name="组合 43"/>
            <p:cNvGrpSpPr/>
            <p:nvPr/>
          </p:nvGrpSpPr>
          <p:grpSpPr>
            <a:xfrm>
              <a:off x="3831526" y="1775320"/>
              <a:ext cx="3336803" cy="3039287"/>
              <a:chOff x="1912671" y="2514093"/>
              <a:chExt cx="1828560" cy="1906203"/>
            </a:xfrm>
          </p:grpSpPr>
          <p:sp>
            <p:nvSpPr>
              <p:cNvPr id="45" name="TextBox 44"/>
              <p:cNvSpPr txBox="1"/>
              <p:nvPr/>
            </p:nvSpPr>
            <p:spPr>
              <a:xfrm>
                <a:off x="2770758" y="2514093"/>
                <a:ext cx="144172" cy="299202"/>
              </a:xfrm>
              <a:prstGeom prst="rect">
                <a:avLst/>
              </a:prstGeom>
              <a:noFill/>
            </p:spPr>
            <p:txBody>
              <a:bodyPr wrap="none" rtlCol="0">
                <a:spAutoFit/>
              </a:bodyPr>
              <a:lstStyle/>
              <a:p>
                <a:r>
                  <a:rPr lang="en-US" altLang="zh-CN" sz="2500" dirty="0" smtClean="0">
                    <a:solidFill>
                      <a:schemeClr val="bg1"/>
                    </a:solidFill>
                    <a:latin typeface="Impact" panose="020B0806030902050204" pitchFamily="34" charset="0"/>
                  </a:rPr>
                  <a:t>1</a:t>
                </a:r>
                <a:endParaRPr lang="zh-CN" altLang="en-US" sz="2500" dirty="0">
                  <a:solidFill>
                    <a:schemeClr val="bg1"/>
                  </a:solidFill>
                  <a:latin typeface="Impact" panose="020B0806030902050204" pitchFamily="34" charset="0"/>
                </a:endParaRPr>
              </a:p>
            </p:txBody>
          </p:sp>
          <p:sp>
            <p:nvSpPr>
              <p:cNvPr id="46" name="TextBox 45"/>
              <p:cNvSpPr txBox="1"/>
              <p:nvPr/>
            </p:nvSpPr>
            <p:spPr>
              <a:xfrm>
                <a:off x="3578962" y="3171796"/>
                <a:ext cx="162269" cy="299202"/>
              </a:xfrm>
              <a:prstGeom prst="rect">
                <a:avLst/>
              </a:prstGeom>
              <a:noFill/>
            </p:spPr>
            <p:txBody>
              <a:bodyPr wrap="none" rtlCol="0">
                <a:spAutoFit/>
              </a:bodyPr>
              <a:lstStyle/>
              <a:p>
                <a:r>
                  <a:rPr lang="en-US" altLang="zh-CN" sz="2500" dirty="0" smtClean="0">
                    <a:solidFill>
                      <a:srgbClr val="00B0F0"/>
                    </a:solidFill>
                    <a:latin typeface="Impact" panose="020B0806030902050204" pitchFamily="34" charset="0"/>
                  </a:rPr>
                  <a:t>2</a:t>
                </a:r>
                <a:endParaRPr lang="zh-CN" altLang="en-US" sz="2500" dirty="0">
                  <a:solidFill>
                    <a:srgbClr val="00B0F0"/>
                  </a:solidFill>
                  <a:latin typeface="Impact" panose="020B0806030902050204" pitchFamily="34" charset="0"/>
                </a:endParaRPr>
              </a:p>
            </p:txBody>
          </p:sp>
          <p:sp>
            <p:nvSpPr>
              <p:cNvPr id="47" name="TextBox 46"/>
              <p:cNvSpPr txBox="1"/>
              <p:nvPr/>
            </p:nvSpPr>
            <p:spPr>
              <a:xfrm>
                <a:off x="1912671" y="3081471"/>
                <a:ext cx="211127"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5</a:t>
                </a:r>
                <a:endParaRPr lang="en-US" sz="2500" dirty="0">
                  <a:solidFill>
                    <a:schemeClr val="bg1"/>
                  </a:solidFill>
                  <a:latin typeface="Impact" panose="020B0806030902050204" pitchFamily="34" charset="0"/>
                </a:endParaRPr>
              </a:p>
            </p:txBody>
          </p:sp>
          <p:sp>
            <p:nvSpPr>
              <p:cNvPr id="49" name="TextBox 48"/>
              <p:cNvSpPr txBox="1"/>
              <p:nvPr/>
            </p:nvSpPr>
            <p:spPr>
              <a:xfrm>
                <a:off x="2183645" y="4094781"/>
                <a:ext cx="204292"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4</a:t>
                </a:r>
                <a:endParaRPr lang="en-US" sz="2500" dirty="0">
                  <a:solidFill>
                    <a:schemeClr val="bg1"/>
                  </a:solidFill>
                  <a:latin typeface="Impact" panose="020B0806030902050204" pitchFamily="34" charset="0"/>
                </a:endParaRPr>
              </a:p>
            </p:txBody>
          </p:sp>
          <p:sp>
            <p:nvSpPr>
              <p:cNvPr id="50" name="TextBox 49"/>
              <p:cNvSpPr txBox="1"/>
              <p:nvPr/>
            </p:nvSpPr>
            <p:spPr>
              <a:xfrm>
                <a:off x="3183936" y="4094781"/>
                <a:ext cx="209988"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3</a:t>
                </a:r>
                <a:endParaRPr lang="en-US" sz="2500" dirty="0">
                  <a:solidFill>
                    <a:schemeClr val="bg1"/>
                  </a:solidFill>
                  <a:latin typeface="Impact" panose="020B0806030902050204" pitchFamily="34" charset="0"/>
                </a:endParaRPr>
              </a:p>
            </p:txBody>
          </p:sp>
        </p:grpSp>
      </p:grpSp>
      <p:sp>
        <p:nvSpPr>
          <p:cNvPr id="57" name="TextBox 56"/>
          <p:cNvSpPr txBox="1"/>
          <p:nvPr/>
        </p:nvSpPr>
        <p:spPr>
          <a:xfrm rot="1200000">
            <a:off x="4623046" y="648360"/>
            <a:ext cx="3537457" cy="10680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技能提升</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rot="1680000">
            <a:off x="7048111" y="5400154"/>
            <a:ext cx="3537457" cy="10680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创新思维</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8343625" y="2820023"/>
            <a:ext cx="2601353" cy="490855"/>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rgbClr val="C00000"/>
                </a:solidFill>
                <a:latin typeface="微软雅黑" panose="020B0503020204020204" pitchFamily="34" charset="-122"/>
                <a:ea typeface="微软雅黑" panose="020B0503020204020204" pitchFamily="34" charset="-122"/>
              </a:rPr>
              <a:t>团队协作</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rot="1440000">
            <a:off x="360814" y="1777390"/>
            <a:ext cx="3537457" cy="10680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应对挑战的能力</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rot="20280000">
            <a:off x="791979" y="5243309"/>
            <a:ext cx="3537457" cy="1068070"/>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社会责任感</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团队成长</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descr="805cefdf5acae5f41de26d0dd73c72c"/>
          <p:cNvPicPr>
            <a:picLocks noChangeAspect="1"/>
          </p:cNvPicPr>
          <p:nvPr/>
        </p:nvPicPr>
        <p:blipFill>
          <a:blip r:embed="rId3"/>
          <a:stretch>
            <a:fillRect/>
          </a:stretch>
        </p:blipFill>
        <p:spPr>
          <a:xfrm>
            <a:off x="8507095" y="3195955"/>
            <a:ext cx="2881630" cy="1920875"/>
          </a:xfrm>
          <a:prstGeom prst="rect">
            <a:avLst/>
          </a:prstGeom>
        </p:spPr>
      </p:pic>
    </p:spTree>
  </p:cSld>
  <p:clrMapOvr>
    <a:masterClrMapping/>
  </p:clrMapOvr>
  <p:transition spd="slow" advTm="257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16" fill="hold" nodeType="withEffect">
                                  <p:stCondLst>
                                    <p:cond delay="70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par>
                                <p:cTn id="22" presetID="8" presetClass="emph" presetSubtype="0" fill="hold" nodeType="withEffect">
                                  <p:stCondLst>
                                    <p:cond delay="700"/>
                                  </p:stCondLst>
                                  <p:childTnLst>
                                    <p:animRot by="21600000">
                                      <p:cBhvr>
                                        <p:cTn id="23" dur="500" fill="hold"/>
                                        <p:tgtEl>
                                          <p:spTgt spid="34"/>
                                        </p:tgtEl>
                                        <p:attrNameLst>
                                          <p:attrName>r</p:attrName>
                                        </p:attrNameLst>
                                      </p:cBhvr>
                                    </p:animRot>
                                  </p:childTnLst>
                                </p:cTn>
                              </p:par>
                              <p:par>
                                <p:cTn id="24" presetID="53" presetClass="entr" presetSubtype="528" fill="hold" grpId="0" nodeType="withEffect">
                                  <p:stCondLst>
                                    <p:cond delay="110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fltVal val="0.5"/>
                                          </p:val>
                                        </p:tav>
                                        <p:tav tm="100000">
                                          <p:val>
                                            <p:strVal val="#ppt_x"/>
                                          </p:val>
                                        </p:tav>
                                      </p:tavLst>
                                    </p:anim>
                                    <p:anim calcmode="lin" valueType="num">
                                      <p:cBhvr>
                                        <p:cTn id="30" dur="500" fill="hold"/>
                                        <p:tgtEl>
                                          <p:spTgt spid="57"/>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11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anim calcmode="lin" valueType="num">
                                      <p:cBhvr>
                                        <p:cTn id="36" dur="500" fill="hold"/>
                                        <p:tgtEl>
                                          <p:spTgt spid="58"/>
                                        </p:tgtEl>
                                        <p:attrNameLst>
                                          <p:attrName>ppt_x</p:attrName>
                                        </p:attrNameLst>
                                      </p:cBhvr>
                                      <p:tavLst>
                                        <p:tav tm="0">
                                          <p:val>
                                            <p:fltVal val="0.5"/>
                                          </p:val>
                                        </p:tav>
                                        <p:tav tm="100000">
                                          <p:val>
                                            <p:strVal val="#ppt_x"/>
                                          </p:val>
                                        </p:tav>
                                      </p:tavLst>
                                    </p:anim>
                                    <p:anim calcmode="lin" valueType="num">
                                      <p:cBhvr>
                                        <p:cTn id="37" dur="500" fill="hold"/>
                                        <p:tgtEl>
                                          <p:spTgt spid="58"/>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110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ppt_w</p:attrName>
                                        </p:attrNameLst>
                                      </p:cBhvr>
                                      <p:tavLst>
                                        <p:tav tm="0">
                                          <p:val>
                                            <p:fltVal val="0"/>
                                          </p:val>
                                        </p:tav>
                                        <p:tav tm="100000">
                                          <p:val>
                                            <p:strVal val="#ppt_w"/>
                                          </p:val>
                                        </p:tav>
                                      </p:tavLst>
                                    </p:anim>
                                    <p:anim calcmode="lin" valueType="num">
                                      <p:cBhvr>
                                        <p:cTn id="41" dur="500" fill="hold"/>
                                        <p:tgtEl>
                                          <p:spTgt spid="59"/>
                                        </p:tgtEl>
                                        <p:attrNameLst>
                                          <p:attrName>ppt_h</p:attrName>
                                        </p:attrNameLst>
                                      </p:cBhvr>
                                      <p:tavLst>
                                        <p:tav tm="0">
                                          <p:val>
                                            <p:fltVal val="0"/>
                                          </p:val>
                                        </p:tav>
                                        <p:tav tm="100000">
                                          <p:val>
                                            <p:strVal val="#ppt_h"/>
                                          </p:val>
                                        </p:tav>
                                      </p:tavLst>
                                    </p:anim>
                                    <p:animEffect transition="in" filter="fade">
                                      <p:cBhvr>
                                        <p:cTn id="42" dur="500"/>
                                        <p:tgtEl>
                                          <p:spTgt spid="59"/>
                                        </p:tgtEl>
                                      </p:cBhvr>
                                    </p:animEffect>
                                    <p:anim calcmode="lin" valueType="num">
                                      <p:cBhvr>
                                        <p:cTn id="43" dur="500" fill="hold"/>
                                        <p:tgtEl>
                                          <p:spTgt spid="59"/>
                                        </p:tgtEl>
                                        <p:attrNameLst>
                                          <p:attrName>ppt_x</p:attrName>
                                        </p:attrNameLst>
                                      </p:cBhvr>
                                      <p:tavLst>
                                        <p:tav tm="0">
                                          <p:val>
                                            <p:fltVal val="0.5"/>
                                          </p:val>
                                        </p:tav>
                                        <p:tav tm="100000">
                                          <p:val>
                                            <p:strVal val="#ppt_x"/>
                                          </p:val>
                                        </p:tav>
                                      </p:tavLst>
                                    </p:anim>
                                    <p:anim calcmode="lin" valueType="num">
                                      <p:cBhvr>
                                        <p:cTn id="44" dur="500" fill="hold"/>
                                        <p:tgtEl>
                                          <p:spTgt spid="59"/>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11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anim calcmode="lin" valueType="num">
                                      <p:cBhvr>
                                        <p:cTn id="50" dur="500" fill="hold"/>
                                        <p:tgtEl>
                                          <p:spTgt spid="63"/>
                                        </p:tgtEl>
                                        <p:attrNameLst>
                                          <p:attrName>ppt_x</p:attrName>
                                        </p:attrNameLst>
                                      </p:cBhvr>
                                      <p:tavLst>
                                        <p:tav tm="0">
                                          <p:val>
                                            <p:fltVal val="0.5"/>
                                          </p:val>
                                        </p:tav>
                                        <p:tav tm="100000">
                                          <p:val>
                                            <p:strVal val="#ppt_x"/>
                                          </p:val>
                                        </p:tav>
                                      </p:tavLst>
                                    </p:anim>
                                    <p:anim calcmode="lin" valueType="num">
                                      <p:cBhvr>
                                        <p:cTn id="51" dur="500" fill="hold"/>
                                        <p:tgtEl>
                                          <p:spTgt spid="6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1100"/>
                                  </p:stCondLst>
                                  <p:childTnLst>
                                    <p:set>
                                      <p:cBhvr>
                                        <p:cTn id="53" dur="1" fill="hold">
                                          <p:stCondLst>
                                            <p:cond delay="0"/>
                                          </p:stCondLst>
                                        </p:cTn>
                                        <p:tgtEl>
                                          <p:spTgt spid="64"/>
                                        </p:tgtEl>
                                        <p:attrNameLst>
                                          <p:attrName>style.visibility</p:attrName>
                                        </p:attrNameLst>
                                      </p:cBhvr>
                                      <p:to>
                                        <p:strVal val="visible"/>
                                      </p:to>
                                    </p:set>
                                    <p:anim calcmode="lin" valueType="num">
                                      <p:cBhvr>
                                        <p:cTn id="54" dur="500" fill="hold"/>
                                        <p:tgtEl>
                                          <p:spTgt spid="64"/>
                                        </p:tgtEl>
                                        <p:attrNameLst>
                                          <p:attrName>ppt_w</p:attrName>
                                        </p:attrNameLst>
                                      </p:cBhvr>
                                      <p:tavLst>
                                        <p:tav tm="0">
                                          <p:val>
                                            <p:fltVal val="0"/>
                                          </p:val>
                                        </p:tav>
                                        <p:tav tm="100000">
                                          <p:val>
                                            <p:strVal val="#ppt_w"/>
                                          </p:val>
                                        </p:tav>
                                      </p:tavLst>
                                    </p:anim>
                                    <p:anim calcmode="lin" valueType="num">
                                      <p:cBhvr>
                                        <p:cTn id="55" dur="500" fill="hold"/>
                                        <p:tgtEl>
                                          <p:spTgt spid="64"/>
                                        </p:tgtEl>
                                        <p:attrNameLst>
                                          <p:attrName>ppt_h</p:attrName>
                                        </p:attrNameLst>
                                      </p:cBhvr>
                                      <p:tavLst>
                                        <p:tav tm="0">
                                          <p:val>
                                            <p:fltVal val="0"/>
                                          </p:val>
                                        </p:tav>
                                        <p:tav tm="100000">
                                          <p:val>
                                            <p:strVal val="#ppt_h"/>
                                          </p:val>
                                        </p:tav>
                                      </p:tavLst>
                                    </p:anim>
                                    <p:animEffect transition="in" filter="fade">
                                      <p:cBhvr>
                                        <p:cTn id="56" dur="500"/>
                                        <p:tgtEl>
                                          <p:spTgt spid="64"/>
                                        </p:tgtEl>
                                      </p:cBhvr>
                                    </p:animEffect>
                                    <p:anim calcmode="lin" valueType="num">
                                      <p:cBhvr>
                                        <p:cTn id="57" dur="500" fill="hold"/>
                                        <p:tgtEl>
                                          <p:spTgt spid="64"/>
                                        </p:tgtEl>
                                        <p:attrNameLst>
                                          <p:attrName>ppt_x</p:attrName>
                                        </p:attrNameLst>
                                      </p:cBhvr>
                                      <p:tavLst>
                                        <p:tav tm="0">
                                          <p:val>
                                            <p:fltVal val="0.5"/>
                                          </p:val>
                                        </p:tav>
                                        <p:tav tm="100000">
                                          <p:val>
                                            <p:strVal val="#ppt_x"/>
                                          </p:val>
                                        </p:tav>
                                      </p:tavLst>
                                    </p:anim>
                                    <p:anim calcmode="lin" valueType="num">
                                      <p:cBhvr>
                                        <p:cTn id="58" dur="500" fill="hold"/>
                                        <p:tgtEl>
                                          <p:spTgt spid="6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p:bldP spid="64" grpId="0"/>
      <p:bldP spid="66" grpId="0"/>
      <p:bldP spid="67" grpId="0" bldLvl="0" animBg="1"/>
      <p:bldP spid="6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6"/>
          <p:cNvGrpSpPr/>
          <p:nvPr/>
        </p:nvGrpSpPr>
        <p:grpSpPr>
          <a:xfrm>
            <a:off x="-938073" y="558718"/>
            <a:ext cx="4761169" cy="2973278"/>
            <a:chOff x="-992615" y="210413"/>
            <a:chExt cx="5037996" cy="3146153"/>
          </a:xfrm>
        </p:grpSpPr>
        <p:sp>
          <p:nvSpPr>
            <p:cNvPr id="27" name="Freeform 8"/>
            <p:cNvSpPr/>
            <p:nvPr/>
          </p:nvSpPr>
          <p:spPr bwMode="auto">
            <a:xfrm rot="2700000">
              <a:off x="3105313" y="2485406"/>
              <a:ext cx="786389" cy="784117"/>
            </a:xfrm>
            <a:custGeom>
              <a:avLst/>
              <a:gdLst>
                <a:gd name="T0" fmla="*/ 83 w 346"/>
                <a:gd name="T1" fmla="*/ 345 h 345"/>
                <a:gd name="T2" fmla="*/ 0 w 346"/>
                <a:gd name="T3" fmla="*/ 262 h 345"/>
                <a:gd name="T4" fmla="*/ 263 w 346"/>
                <a:gd name="T5" fmla="*/ 0 h 345"/>
                <a:gd name="T6" fmla="*/ 346 w 346"/>
                <a:gd name="T7" fmla="*/ 82 h 345"/>
                <a:gd name="T8" fmla="*/ 83 w 346"/>
                <a:gd name="T9" fmla="*/ 345 h 345"/>
              </a:gdLst>
              <a:ahLst/>
              <a:cxnLst>
                <a:cxn ang="0">
                  <a:pos x="T0" y="T1"/>
                </a:cxn>
                <a:cxn ang="0">
                  <a:pos x="T2" y="T3"/>
                </a:cxn>
                <a:cxn ang="0">
                  <a:pos x="T4" y="T5"/>
                </a:cxn>
                <a:cxn ang="0">
                  <a:pos x="T6" y="T7"/>
                </a:cxn>
                <a:cxn ang="0">
                  <a:pos x="T8" y="T9"/>
                </a:cxn>
              </a:cxnLst>
              <a:rect l="0" t="0" r="r" b="b"/>
              <a:pathLst>
                <a:path w="346" h="345">
                  <a:moveTo>
                    <a:pt x="83" y="345"/>
                  </a:moveTo>
                  <a:lnTo>
                    <a:pt x="0" y="262"/>
                  </a:lnTo>
                  <a:lnTo>
                    <a:pt x="263" y="0"/>
                  </a:lnTo>
                  <a:lnTo>
                    <a:pt x="346" y="82"/>
                  </a:lnTo>
                  <a:lnTo>
                    <a:pt x="83" y="3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8" name="Freeform 12"/>
            <p:cNvSpPr/>
            <p:nvPr/>
          </p:nvSpPr>
          <p:spPr bwMode="auto">
            <a:xfrm rot="2700000">
              <a:off x="1875239" y="1855575"/>
              <a:ext cx="1679601" cy="656840"/>
            </a:xfrm>
            <a:custGeom>
              <a:avLst/>
              <a:gdLst>
                <a:gd name="T0" fmla="*/ 254 w 739"/>
                <a:gd name="T1" fmla="*/ 254 h 289"/>
                <a:gd name="T2" fmla="*/ 739 w 739"/>
                <a:gd name="T3" fmla="*/ 289 h 289"/>
                <a:gd name="T4" fmla="*/ 656 w 739"/>
                <a:gd name="T5" fmla="*/ 206 h 289"/>
                <a:gd name="T6" fmla="*/ 0 w 739"/>
                <a:gd name="T7" fmla="*/ 0 h 289"/>
                <a:gd name="T8" fmla="*/ 254 w 739"/>
                <a:gd name="T9" fmla="*/ 254 h 289"/>
              </a:gdLst>
              <a:ahLst/>
              <a:cxnLst>
                <a:cxn ang="0">
                  <a:pos x="T0" y="T1"/>
                </a:cxn>
                <a:cxn ang="0">
                  <a:pos x="T2" y="T3"/>
                </a:cxn>
                <a:cxn ang="0">
                  <a:pos x="T4" y="T5"/>
                </a:cxn>
                <a:cxn ang="0">
                  <a:pos x="T6" y="T7"/>
                </a:cxn>
                <a:cxn ang="0">
                  <a:pos x="T8" y="T9"/>
                </a:cxn>
              </a:cxnLst>
              <a:rect l="0" t="0" r="r" b="b"/>
              <a:pathLst>
                <a:path w="739" h="289">
                  <a:moveTo>
                    <a:pt x="254" y="254"/>
                  </a:moveTo>
                  <a:lnTo>
                    <a:pt x="739" y="289"/>
                  </a:lnTo>
                  <a:lnTo>
                    <a:pt x="656" y="206"/>
                  </a:lnTo>
                  <a:lnTo>
                    <a:pt x="0" y="0"/>
                  </a:lnTo>
                  <a:lnTo>
                    <a:pt x="254" y="25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9" name="Freeform 15"/>
            <p:cNvSpPr/>
            <p:nvPr/>
          </p:nvSpPr>
          <p:spPr bwMode="auto">
            <a:xfrm rot="2700000">
              <a:off x="3780600" y="2745641"/>
              <a:ext cx="265918" cy="263645"/>
            </a:xfrm>
            <a:custGeom>
              <a:avLst/>
              <a:gdLst>
                <a:gd name="T0" fmla="*/ 0 w 117"/>
                <a:gd name="T1" fmla="*/ 0 h 116"/>
                <a:gd name="T2" fmla="*/ 117 w 117"/>
                <a:gd name="T3" fmla="*/ 0 h 116"/>
                <a:gd name="T4" fmla="*/ 117 w 117"/>
                <a:gd name="T5" fmla="*/ 116 h 116"/>
                <a:gd name="T6" fmla="*/ 0 w 117"/>
                <a:gd name="T7" fmla="*/ 0 h 116"/>
              </a:gdLst>
              <a:ahLst/>
              <a:cxnLst>
                <a:cxn ang="0">
                  <a:pos x="T0" y="T1"/>
                </a:cxn>
                <a:cxn ang="0">
                  <a:pos x="T2" y="T3"/>
                </a:cxn>
                <a:cxn ang="0">
                  <a:pos x="T4" y="T5"/>
                </a:cxn>
                <a:cxn ang="0">
                  <a:pos x="T6" y="T7"/>
                </a:cxn>
              </a:cxnLst>
              <a:rect l="0" t="0" r="r" b="b"/>
              <a:pathLst>
                <a:path w="117" h="116">
                  <a:moveTo>
                    <a:pt x="0" y="0"/>
                  </a:moveTo>
                  <a:lnTo>
                    <a:pt x="117" y="0"/>
                  </a:lnTo>
                  <a:lnTo>
                    <a:pt x="117" y="1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0" name="Freeform 18"/>
            <p:cNvSpPr>
              <a:spLocks noEditPoints="1"/>
            </p:cNvSpPr>
            <p:nvPr/>
          </p:nvSpPr>
          <p:spPr bwMode="auto">
            <a:xfrm rot="2700000">
              <a:off x="2191742" y="2151982"/>
              <a:ext cx="1795513" cy="613656"/>
            </a:xfrm>
            <a:custGeom>
              <a:avLst/>
              <a:gdLst>
                <a:gd name="T0" fmla="*/ 30 w 790"/>
                <a:gd name="T1" fmla="*/ 180 h 270"/>
                <a:gd name="T2" fmla="*/ 0 w 790"/>
                <a:gd name="T3" fmla="*/ 149 h 270"/>
                <a:gd name="T4" fmla="*/ 90 w 790"/>
                <a:gd name="T5" fmla="*/ 170 h 270"/>
                <a:gd name="T6" fmla="*/ 118 w 790"/>
                <a:gd name="T7" fmla="*/ 196 h 270"/>
                <a:gd name="T8" fmla="*/ 30 w 790"/>
                <a:gd name="T9" fmla="*/ 180 h 270"/>
                <a:gd name="T10" fmla="*/ 225 w 790"/>
                <a:gd name="T11" fmla="*/ 218 h 270"/>
                <a:gd name="T12" fmla="*/ 203 w 790"/>
                <a:gd name="T13" fmla="*/ 194 h 270"/>
                <a:gd name="T14" fmla="*/ 293 w 790"/>
                <a:gd name="T15" fmla="*/ 215 h 270"/>
                <a:gd name="T16" fmla="*/ 312 w 790"/>
                <a:gd name="T17" fmla="*/ 234 h 270"/>
                <a:gd name="T18" fmla="*/ 225 w 790"/>
                <a:gd name="T19" fmla="*/ 218 h 270"/>
                <a:gd name="T20" fmla="*/ 421 w 790"/>
                <a:gd name="T21" fmla="*/ 253 h 270"/>
                <a:gd name="T22" fmla="*/ 407 w 790"/>
                <a:gd name="T23" fmla="*/ 239 h 270"/>
                <a:gd name="T24" fmla="*/ 497 w 790"/>
                <a:gd name="T25" fmla="*/ 258 h 270"/>
                <a:gd name="T26" fmla="*/ 506 w 790"/>
                <a:gd name="T27" fmla="*/ 270 h 270"/>
                <a:gd name="T28" fmla="*/ 421 w 790"/>
                <a:gd name="T29" fmla="*/ 253 h 270"/>
                <a:gd name="T30" fmla="*/ 582 w 790"/>
                <a:gd name="T31" fmla="*/ 218 h 270"/>
                <a:gd name="T32" fmla="*/ 573 w 790"/>
                <a:gd name="T33" fmla="*/ 206 h 270"/>
                <a:gd name="T34" fmla="*/ 637 w 790"/>
                <a:gd name="T35" fmla="*/ 144 h 270"/>
                <a:gd name="T36" fmla="*/ 646 w 790"/>
                <a:gd name="T37" fmla="*/ 154 h 270"/>
                <a:gd name="T38" fmla="*/ 582 w 790"/>
                <a:gd name="T39" fmla="*/ 218 h 270"/>
                <a:gd name="T40" fmla="*/ 726 w 790"/>
                <a:gd name="T41" fmla="*/ 73 h 270"/>
                <a:gd name="T42" fmla="*/ 715 w 790"/>
                <a:gd name="T43" fmla="*/ 64 h 270"/>
                <a:gd name="T44" fmla="*/ 779 w 790"/>
                <a:gd name="T45" fmla="*/ 0 h 270"/>
                <a:gd name="T46" fmla="*/ 790 w 790"/>
                <a:gd name="T47" fmla="*/ 12 h 270"/>
                <a:gd name="T48" fmla="*/ 726 w 790"/>
                <a:gd name="T49"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270">
                  <a:moveTo>
                    <a:pt x="30" y="180"/>
                  </a:moveTo>
                  <a:lnTo>
                    <a:pt x="0" y="149"/>
                  </a:lnTo>
                  <a:lnTo>
                    <a:pt x="90" y="170"/>
                  </a:lnTo>
                  <a:lnTo>
                    <a:pt x="118" y="196"/>
                  </a:lnTo>
                  <a:lnTo>
                    <a:pt x="30" y="180"/>
                  </a:lnTo>
                  <a:close/>
                  <a:moveTo>
                    <a:pt x="225" y="218"/>
                  </a:moveTo>
                  <a:lnTo>
                    <a:pt x="203" y="194"/>
                  </a:lnTo>
                  <a:lnTo>
                    <a:pt x="293" y="215"/>
                  </a:lnTo>
                  <a:lnTo>
                    <a:pt x="312" y="234"/>
                  </a:lnTo>
                  <a:lnTo>
                    <a:pt x="225" y="218"/>
                  </a:lnTo>
                  <a:close/>
                  <a:moveTo>
                    <a:pt x="421" y="253"/>
                  </a:moveTo>
                  <a:lnTo>
                    <a:pt x="407" y="239"/>
                  </a:lnTo>
                  <a:lnTo>
                    <a:pt x="497" y="258"/>
                  </a:lnTo>
                  <a:lnTo>
                    <a:pt x="506" y="270"/>
                  </a:lnTo>
                  <a:lnTo>
                    <a:pt x="421" y="253"/>
                  </a:lnTo>
                  <a:close/>
                  <a:moveTo>
                    <a:pt x="582" y="218"/>
                  </a:moveTo>
                  <a:lnTo>
                    <a:pt x="573" y="206"/>
                  </a:lnTo>
                  <a:lnTo>
                    <a:pt x="637" y="144"/>
                  </a:lnTo>
                  <a:lnTo>
                    <a:pt x="646" y="154"/>
                  </a:lnTo>
                  <a:lnTo>
                    <a:pt x="582" y="218"/>
                  </a:lnTo>
                  <a:close/>
                  <a:moveTo>
                    <a:pt x="726" y="73"/>
                  </a:moveTo>
                  <a:lnTo>
                    <a:pt x="715" y="64"/>
                  </a:lnTo>
                  <a:lnTo>
                    <a:pt x="779" y="0"/>
                  </a:lnTo>
                  <a:lnTo>
                    <a:pt x="790" y="12"/>
                  </a:lnTo>
                  <a:lnTo>
                    <a:pt x="726"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1" name="Freeform 39"/>
            <p:cNvSpPr/>
            <p:nvPr/>
          </p:nvSpPr>
          <p:spPr bwMode="auto">
            <a:xfrm rot="2700000">
              <a:off x="-992615" y="210413"/>
              <a:ext cx="3111466" cy="3111466"/>
            </a:xfrm>
            <a:custGeom>
              <a:avLst/>
              <a:gdLst>
                <a:gd name="T0" fmla="*/ 253 w 1369"/>
                <a:gd name="T1" fmla="*/ 1369 h 1369"/>
                <a:gd name="T2" fmla="*/ 0 w 1369"/>
                <a:gd name="T3" fmla="*/ 1115 h 1369"/>
                <a:gd name="T4" fmla="*/ 1115 w 1369"/>
                <a:gd name="T5" fmla="*/ 0 h 1369"/>
                <a:gd name="T6" fmla="*/ 1369 w 1369"/>
                <a:gd name="T7" fmla="*/ 254 h 1369"/>
                <a:gd name="T8" fmla="*/ 253 w 1369"/>
                <a:gd name="T9" fmla="*/ 1369 h 1369"/>
              </a:gdLst>
              <a:ahLst/>
              <a:cxnLst>
                <a:cxn ang="0">
                  <a:pos x="T0" y="T1"/>
                </a:cxn>
                <a:cxn ang="0">
                  <a:pos x="T2" y="T3"/>
                </a:cxn>
                <a:cxn ang="0">
                  <a:pos x="T4" y="T5"/>
                </a:cxn>
                <a:cxn ang="0">
                  <a:pos x="T6" y="T7"/>
                </a:cxn>
                <a:cxn ang="0">
                  <a:pos x="T8" y="T9"/>
                </a:cxn>
              </a:cxnLst>
              <a:rect l="0" t="0" r="r" b="b"/>
              <a:pathLst>
                <a:path w="1369" h="1369">
                  <a:moveTo>
                    <a:pt x="253" y="1369"/>
                  </a:moveTo>
                  <a:lnTo>
                    <a:pt x="0" y="1115"/>
                  </a:lnTo>
                  <a:lnTo>
                    <a:pt x="1115" y="0"/>
                  </a:lnTo>
                  <a:lnTo>
                    <a:pt x="1369" y="254"/>
                  </a:lnTo>
                  <a:lnTo>
                    <a:pt x="253" y="136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2" name="Group 47"/>
          <p:cNvGrpSpPr/>
          <p:nvPr/>
        </p:nvGrpSpPr>
        <p:grpSpPr>
          <a:xfrm>
            <a:off x="-842492" y="1506350"/>
            <a:ext cx="5356830" cy="2749332"/>
            <a:chOff x="-891477" y="1213143"/>
            <a:chExt cx="5668291" cy="2909186"/>
          </a:xfrm>
        </p:grpSpPr>
        <p:sp>
          <p:nvSpPr>
            <p:cNvPr id="33" name="Freeform 6"/>
            <p:cNvSpPr/>
            <p:nvPr/>
          </p:nvSpPr>
          <p:spPr bwMode="auto">
            <a:xfrm rot="2700000">
              <a:off x="3212968" y="2630495"/>
              <a:ext cx="1302316" cy="1302316"/>
            </a:xfrm>
            <a:custGeom>
              <a:avLst/>
              <a:gdLst>
                <a:gd name="T0" fmla="*/ 83 w 573"/>
                <a:gd name="T1" fmla="*/ 573 h 573"/>
                <a:gd name="T2" fmla="*/ 0 w 573"/>
                <a:gd name="T3" fmla="*/ 490 h 573"/>
                <a:gd name="T4" fmla="*/ 490 w 573"/>
                <a:gd name="T5" fmla="*/ 0 h 573"/>
                <a:gd name="T6" fmla="*/ 573 w 573"/>
                <a:gd name="T7" fmla="*/ 83 h 573"/>
                <a:gd name="T8" fmla="*/ 83 w 573"/>
                <a:gd name="T9" fmla="*/ 573 h 573"/>
              </a:gdLst>
              <a:ahLst/>
              <a:cxnLst>
                <a:cxn ang="0">
                  <a:pos x="T0" y="T1"/>
                </a:cxn>
                <a:cxn ang="0">
                  <a:pos x="T2" y="T3"/>
                </a:cxn>
                <a:cxn ang="0">
                  <a:pos x="T4" y="T5"/>
                </a:cxn>
                <a:cxn ang="0">
                  <a:pos x="T6" y="T7"/>
                </a:cxn>
                <a:cxn ang="0">
                  <a:pos x="T8" y="T9"/>
                </a:cxn>
              </a:cxnLst>
              <a:rect l="0" t="0" r="r" b="b"/>
              <a:pathLst>
                <a:path w="573" h="573">
                  <a:moveTo>
                    <a:pt x="83" y="573"/>
                  </a:moveTo>
                  <a:lnTo>
                    <a:pt x="0" y="490"/>
                  </a:lnTo>
                  <a:lnTo>
                    <a:pt x="490" y="0"/>
                  </a:lnTo>
                  <a:lnTo>
                    <a:pt x="573" y="83"/>
                  </a:lnTo>
                  <a:lnTo>
                    <a:pt x="83" y="573"/>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4" name="Freeform 10"/>
            <p:cNvSpPr/>
            <p:nvPr/>
          </p:nvSpPr>
          <p:spPr bwMode="auto">
            <a:xfrm rot="2700000">
              <a:off x="2041117" y="2781563"/>
              <a:ext cx="1227313" cy="375013"/>
            </a:xfrm>
            <a:custGeom>
              <a:avLst/>
              <a:gdLst>
                <a:gd name="T0" fmla="*/ 165 w 540"/>
                <a:gd name="T1" fmla="*/ 165 h 165"/>
                <a:gd name="T2" fmla="*/ 540 w 540"/>
                <a:gd name="T3" fmla="*/ 90 h 165"/>
                <a:gd name="T4" fmla="*/ 457 w 540"/>
                <a:gd name="T5" fmla="*/ 7 h 165"/>
                <a:gd name="T6" fmla="*/ 0 w 540"/>
                <a:gd name="T7" fmla="*/ 0 h 165"/>
                <a:gd name="T8" fmla="*/ 165 w 540"/>
                <a:gd name="T9" fmla="*/ 165 h 165"/>
              </a:gdLst>
              <a:ahLst/>
              <a:cxnLst>
                <a:cxn ang="0">
                  <a:pos x="T0" y="T1"/>
                </a:cxn>
                <a:cxn ang="0">
                  <a:pos x="T2" y="T3"/>
                </a:cxn>
                <a:cxn ang="0">
                  <a:pos x="T4" y="T5"/>
                </a:cxn>
                <a:cxn ang="0">
                  <a:pos x="T6" y="T7"/>
                </a:cxn>
                <a:cxn ang="0">
                  <a:pos x="T8" y="T9"/>
                </a:cxn>
              </a:cxnLst>
              <a:rect l="0" t="0" r="r" b="b"/>
              <a:pathLst>
                <a:path w="540" h="165">
                  <a:moveTo>
                    <a:pt x="165" y="165"/>
                  </a:moveTo>
                  <a:lnTo>
                    <a:pt x="540" y="90"/>
                  </a:lnTo>
                  <a:lnTo>
                    <a:pt x="457" y="7"/>
                  </a:lnTo>
                  <a:lnTo>
                    <a:pt x="0" y="0"/>
                  </a:lnTo>
                  <a:lnTo>
                    <a:pt x="165" y="165"/>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5" name="Freeform 16"/>
            <p:cNvSpPr/>
            <p:nvPr/>
          </p:nvSpPr>
          <p:spPr bwMode="auto">
            <a:xfrm rot="2700000">
              <a:off x="4509759" y="3147225"/>
              <a:ext cx="263645" cy="270464"/>
            </a:xfrm>
            <a:custGeom>
              <a:avLst/>
              <a:gdLst>
                <a:gd name="T0" fmla="*/ 0 w 116"/>
                <a:gd name="T1" fmla="*/ 0 h 119"/>
                <a:gd name="T2" fmla="*/ 116 w 116"/>
                <a:gd name="T3" fmla="*/ 0 h 119"/>
                <a:gd name="T4" fmla="*/ 116 w 116"/>
                <a:gd name="T5" fmla="*/ 119 h 119"/>
                <a:gd name="T6" fmla="*/ 0 w 116"/>
                <a:gd name="T7" fmla="*/ 0 h 119"/>
              </a:gdLst>
              <a:ahLst/>
              <a:cxnLst>
                <a:cxn ang="0">
                  <a:pos x="T0" y="T1"/>
                </a:cxn>
                <a:cxn ang="0">
                  <a:pos x="T2" y="T3"/>
                </a:cxn>
                <a:cxn ang="0">
                  <a:pos x="T4" y="T5"/>
                </a:cxn>
                <a:cxn ang="0">
                  <a:pos x="T6" y="T7"/>
                </a:cxn>
              </a:cxnLst>
              <a:rect l="0" t="0" r="r" b="b"/>
              <a:pathLst>
                <a:path w="116" h="119">
                  <a:moveTo>
                    <a:pt x="0" y="0"/>
                  </a:moveTo>
                  <a:lnTo>
                    <a:pt x="116" y="0"/>
                  </a:lnTo>
                  <a:lnTo>
                    <a:pt x="116" y="119"/>
                  </a:lnTo>
                  <a:lnTo>
                    <a:pt x="0" y="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6" name="Freeform 20"/>
            <p:cNvSpPr>
              <a:spLocks noEditPoints="1"/>
            </p:cNvSpPr>
            <p:nvPr/>
          </p:nvSpPr>
          <p:spPr bwMode="auto">
            <a:xfrm rot="2700000">
              <a:off x="2476634" y="2377304"/>
              <a:ext cx="2061432" cy="1220495"/>
            </a:xfrm>
            <a:custGeom>
              <a:avLst/>
              <a:gdLst>
                <a:gd name="T0" fmla="*/ 19 w 907"/>
                <a:gd name="T1" fmla="*/ 537 h 537"/>
                <a:gd name="T2" fmla="*/ 0 w 907"/>
                <a:gd name="T3" fmla="*/ 516 h 537"/>
                <a:gd name="T4" fmla="*/ 90 w 907"/>
                <a:gd name="T5" fmla="*/ 509 h 537"/>
                <a:gd name="T6" fmla="*/ 109 w 907"/>
                <a:gd name="T7" fmla="*/ 527 h 537"/>
                <a:gd name="T8" fmla="*/ 19 w 907"/>
                <a:gd name="T9" fmla="*/ 537 h 537"/>
                <a:gd name="T10" fmla="*/ 221 w 907"/>
                <a:gd name="T11" fmla="*/ 518 h 537"/>
                <a:gd name="T12" fmla="*/ 204 w 907"/>
                <a:gd name="T13" fmla="*/ 501 h 537"/>
                <a:gd name="T14" fmla="*/ 294 w 907"/>
                <a:gd name="T15" fmla="*/ 497 h 537"/>
                <a:gd name="T16" fmla="*/ 308 w 907"/>
                <a:gd name="T17" fmla="*/ 511 h 537"/>
                <a:gd name="T18" fmla="*/ 221 w 907"/>
                <a:gd name="T19" fmla="*/ 518 h 537"/>
                <a:gd name="T20" fmla="*/ 396 w 907"/>
                <a:gd name="T21" fmla="*/ 490 h 537"/>
                <a:gd name="T22" fmla="*/ 405 w 907"/>
                <a:gd name="T23" fmla="*/ 490 h 537"/>
                <a:gd name="T24" fmla="*/ 467 w 907"/>
                <a:gd name="T25" fmla="*/ 428 h 537"/>
                <a:gd name="T26" fmla="*/ 476 w 907"/>
                <a:gd name="T27" fmla="*/ 438 h 537"/>
                <a:gd name="T28" fmla="*/ 417 w 907"/>
                <a:gd name="T29" fmla="*/ 499 h 537"/>
                <a:gd name="T30" fmla="*/ 408 w 907"/>
                <a:gd name="T31" fmla="*/ 501 h 537"/>
                <a:gd name="T32" fmla="*/ 396 w 907"/>
                <a:gd name="T33" fmla="*/ 490 h 537"/>
                <a:gd name="T34" fmla="*/ 557 w 907"/>
                <a:gd name="T35" fmla="*/ 359 h 537"/>
                <a:gd name="T36" fmla="*/ 547 w 907"/>
                <a:gd name="T37" fmla="*/ 348 h 537"/>
                <a:gd name="T38" fmla="*/ 609 w 907"/>
                <a:gd name="T39" fmla="*/ 284 h 537"/>
                <a:gd name="T40" fmla="*/ 621 w 907"/>
                <a:gd name="T41" fmla="*/ 295 h 537"/>
                <a:gd name="T42" fmla="*/ 557 w 907"/>
                <a:gd name="T43" fmla="*/ 359 h 537"/>
                <a:gd name="T44" fmla="*/ 699 w 907"/>
                <a:gd name="T45" fmla="*/ 215 h 537"/>
                <a:gd name="T46" fmla="*/ 689 w 907"/>
                <a:gd name="T47" fmla="*/ 206 h 537"/>
                <a:gd name="T48" fmla="*/ 753 w 907"/>
                <a:gd name="T49" fmla="*/ 142 h 537"/>
                <a:gd name="T50" fmla="*/ 763 w 907"/>
                <a:gd name="T51" fmla="*/ 151 h 537"/>
                <a:gd name="T52" fmla="*/ 699 w 907"/>
                <a:gd name="T53" fmla="*/ 215 h 537"/>
                <a:gd name="T54" fmla="*/ 843 w 907"/>
                <a:gd name="T55" fmla="*/ 73 h 537"/>
                <a:gd name="T56" fmla="*/ 831 w 907"/>
                <a:gd name="T57" fmla="*/ 61 h 537"/>
                <a:gd name="T58" fmla="*/ 895 w 907"/>
                <a:gd name="T59" fmla="*/ 0 h 537"/>
                <a:gd name="T60" fmla="*/ 907 w 907"/>
                <a:gd name="T61" fmla="*/ 9 h 537"/>
                <a:gd name="T62" fmla="*/ 843 w 907"/>
                <a:gd name="T63" fmla="*/ 7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7" h="537">
                  <a:moveTo>
                    <a:pt x="19" y="537"/>
                  </a:moveTo>
                  <a:lnTo>
                    <a:pt x="0" y="516"/>
                  </a:lnTo>
                  <a:lnTo>
                    <a:pt x="90" y="509"/>
                  </a:lnTo>
                  <a:lnTo>
                    <a:pt x="109" y="527"/>
                  </a:lnTo>
                  <a:lnTo>
                    <a:pt x="19" y="537"/>
                  </a:lnTo>
                  <a:close/>
                  <a:moveTo>
                    <a:pt x="221" y="518"/>
                  </a:moveTo>
                  <a:lnTo>
                    <a:pt x="204" y="501"/>
                  </a:lnTo>
                  <a:lnTo>
                    <a:pt x="294" y="497"/>
                  </a:lnTo>
                  <a:lnTo>
                    <a:pt x="308" y="511"/>
                  </a:lnTo>
                  <a:lnTo>
                    <a:pt x="221" y="518"/>
                  </a:lnTo>
                  <a:close/>
                  <a:moveTo>
                    <a:pt x="396" y="490"/>
                  </a:moveTo>
                  <a:lnTo>
                    <a:pt x="405" y="490"/>
                  </a:lnTo>
                  <a:lnTo>
                    <a:pt x="467" y="428"/>
                  </a:lnTo>
                  <a:lnTo>
                    <a:pt x="476" y="438"/>
                  </a:lnTo>
                  <a:lnTo>
                    <a:pt x="417" y="499"/>
                  </a:lnTo>
                  <a:lnTo>
                    <a:pt x="408" y="501"/>
                  </a:lnTo>
                  <a:lnTo>
                    <a:pt x="396" y="490"/>
                  </a:lnTo>
                  <a:close/>
                  <a:moveTo>
                    <a:pt x="557" y="359"/>
                  </a:moveTo>
                  <a:lnTo>
                    <a:pt x="547" y="348"/>
                  </a:lnTo>
                  <a:lnTo>
                    <a:pt x="609" y="284"/>
                  </a:lnTo>
                  <a:lnTo>
                    <a:pt x="621" y="295"/>
                  </a:lnTo>
                  <a:lnTo>
                    <a:pt x="557" y="359"/>
                  </a:lnTo>
                  <a:close/>
                  <a:moveTo>
                    <a:pt x="699" y="215"/>
                  </a:moveTo>
                  <a:lnTo>
                    <a:pt x="689" y="206"/>
                  </a:lnTo>
                  <a:lnTo>
                    <a:pt x="753" y="142"/>
                  </a:lnTo>
                  <a:lnTo>
                    <a:pt x="763" y="151"/>
                  </a:lnTo>
                  <a:lnTo>
                    <a:pt x="699" y="215"/>
                  </a:lnTo>
                  <a:close/>
                  <a:moveTo>
                    <a:pt x="843" y="73"/>
                  </a:moveTo>
                  <a:lnTo>
                    <a:pt x="831" y="61"/>
                  </a:lnTo>
                  <a:lnTo>
                    <a:pt x="895" y="0"/>
                  </a:lnTo>
                  <a:lnTo>
                    <a:pt x="907" y="9"/>
                  </a:lnTo>
                  <a:lnTo>
                    <a:pt x="843"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7" name="Freeform 41"/>
            <p:cNvSpPr/>
            <p:nvPr/>
          </p:nvSpPr>
          <p:spPr bwMode="auto">
            <a:xfrm rot="2700000">
              <a:off x="-891477" y="1213143"/>
              <a:ext cx="2909186" cy="2909186"/>
            </a:xfrm>
            <a:custGeom>
              <a:avLst/>
              <a:gdLst>
                <a:gd name="T0" fmla="*/ 165 w 1280"/>
                <a:gd name="T1" fmla="*/ 1280 h 1280"/>
                <a:gd name="T2" fmla="*/ 0 w 1280"/>
                <a:gd name="T3" fmla="*/ 1115 h 1280"/>
                <a:gd name="T4" fmla="*/ 1115 w 1280"/>
                <a:gd name="T5" fmla="*/ 0 h 1280"/>
                <a:gd name="T6" fmla="*/ 1280 w 1280"/>
                <a:gd name="T7" fmla="*/ 165 h 1280"/>
                <a:gd name="T8" fmla="*/ 165 w 1280"/>
                <a:gd name="T9" fmla="*/ 1280 h 1280"/>
              </a:gdLst>
              <a:ahLst/>
              <a:cxnLst>
                <a:cxn ang="0">
                  <a:pos x="T0" y="T1"/>
                </a:cxn>
                <a:cxn ang="0">
                  <a:pos x="T2" y="T3"/>
                </a:cxn>
                <a:cxn ang="0">
                  <a:pos x="T4" y="T5"/>
                </a:cxn>
                <a:cxn ang="0">
                  <a:pos x="T6" y="T7"/>
                </a:cxn>
                <a:cxn ang="0">
                  <a:pos x="T8" y="T9"/>
                </a:cxn>
              </a:cxnLst>
              <a:rect l="0" t="0" r="r" b="b"/>
              <a:pathLst>
                <a:path w="1280" h="1280">
                  <a:moveTo>
                    <a:pt x="165" y="1280"/>
                  </a:moveTo>
                  <a:lnTo>
                    <a:pt x="0" y="1115"/>
                  </a:lnTo>
                  <a:lnTo>
                    <a:pt x="1115" y="0"/>
                  </a:lnTo>
                  <a:lnTo>
                    <a:pt x="1280" y="165"/>
                  </a:lnTo>
                  <a:lnTo>
                    <a:pt x="165" y="128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8" name="Group 48"/>
          <p:cNvGrpSpPr/>
          <p:nvPr/>
        </p:nvGrpSpPr>
        <p:grpSpPr>
          <a:xfrm>
            <a:off x="-1147633" y="2234836"/>
            <a:ext cx="7088704" cy="3219726"/>
            <a:chOff x="-1214359" y="1983985"/>
            <a:chExt cx="7500861" cy="3406930"/>
          </a:xfrm>
        </p:grpSpPr>
        <p:sp>
          <p:nvSpPr>
            <p:cNvPr id="39" name="Freeform 5"/>
            <p:cNvSpPr/>
            <p:nvPr/>
          </p:nvSpPr>
          <p:spPr bwMode="auto">
            <a:xfrm rot="2700000">
              <a:off x="3431459" y="2500243"/>
              <a:ext cx="2372805" cy="2372805"/>
            </a:xfrm>
            <a:custGeom>
              <a:avLst/>
              <a:gdLst>
                <a:gd name="T0" fmla="*/ 83 w 1044"/>
                <a:gd name="T1" fmla="*/ 1044 h 1044"/>
                <a:gd name="T2" fmla="*/ 0 w 1044"/>
                <a:gd name="T3" fmla="*/ 962 h 1044"/>
                <a:gd name="T4" fmla="*/ 962 w 1044"/>
                <a:gd name="T5" fmla="*/ 0 h 1044"/>
                <a:gd name="T6" fmla="*/ 1044 w 1044"/>
                <a:gd name="T7" fmla="*/ 83 h 1044"/>
                <a:gd name="T8" fmla="*/ 83 w 1044"/>
                <a:gd name="T9" fmla="*/ 1044 h 1044"/>
              </a:gdLst>
              <a:ahLst/>
              <a:cxnLst>
                <a:cxn ang="0">
                  <a:pos x="T0" y="T1"/>
                </a:cxn>
                <a:cxn ang="0">
                  <a:pos x="T2" y="T3"/>
                </a:cxn>
                <a:cxn ang="0">
                  <a:pos x="T4" y="T5"/>
                </a:cxn>
                <a:cxn ang="0">
                  <a:pos x="T6" y="T7"/>
                </a:cxn>
                <a:cxn ang="0">
                  <a:pos x="T8" y="T9"/>
                </a:cxn>
              </a:cxnLst>
              <a:rect l="0" t="0" r="r" b="b"/>
              <a:pathLst>
                <a:path w="1044" h="1044">
                  <a:moveTo>
                    <a:pt x="83" y="1044"/>
                  </a:moveTo>
                  <a:lnTo>
                    <a:pt x="0" y="962"/>
                  </a:lnTo>
                  <a:lnTo>
                    <a:pt x="962" y="0"/>
                  </a:lnTo>
                  <a:lnTo>
                    <a:pt x="1044" y="83"/>
                  </a:lnTo>
                  <a:lnTo>
                    <a:pt x="83" y="10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0" name="Freeform 14"/>
            <p:cNvSpPr/>
            <p:nvPr/>
          </p:nvSpPr>
          <p:spPr bwMode="auto">
            <a:xfrm rot="2700000">
              <a:off x="2023559" y="3198797"/>
              <a:ext cx="979578" cy="977305"/>
            </a:xfrm>
            <a:custGeom>
              <a:avLst/>
              <a:gdLst>
                <a:gd name="T0" fmla="*/ 431 w 431"/>
                <a:gd name="T1" fmla="*/ 82 h 430"/>
                <a:gd name="T2" fmla="*/ 431 w 431"/>
                <a:gd name="T3" fmla="*/ 80 h 430"/>
                <a:gd name="T4" fmla="*/ 348 w 431"/>
                <a:gd name="T5" fmla="*/ 0 h 430"/>
                <a:gd name="T6" fmla="*/ 348 w 431"/>
                <a:gd name="T7" fmla="*/ 0 h 430"/>
                <a:gd name="T8" fmla="*/ 0 w 431"/>
                <a:gd name="T9" fmla="*/ 99 h 430"/>
                <a:gd name="T10" fmla="*/ 126 w 431"/>
                <a:gd name="T11" fmla="*/ 222 h 430"/>
                <a:gd name="T12" fmla="*/ 206 w 431"/>
                <a:gd name="T13" fmla="*/ 305 h 430"/>
                <a:gd name="T14" fmla="*/ 332 w 431"/>
                <a:gd name="T15" fmla="*/ 430 h 430"/>
                <a:gd name="T16" fmla="*/ 431 w 431"/>
                <a:gd name="T17" fmla="*/ 8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430">
                  <a:moveTo>
                    <a:pt x="431" y="82"/>
                  </a:moveTo>
                  <a:lnTo>
                    <a:pt x="431" y="80"/>
                  </a:lnTo>
                  <a:lnTo>
                    <a:pt x="348" y="0"/>
                  </a:lnTo>
                  <a:lnTo>
                    <a:pt x="348" y="0"/>
                  </a:lnTo>
                  <a:lnTo>
                    <a:pt x="0" y="99"/>
                  </a:lnTo>
                  <a:lnTo>
                    <a:pt x="126" y="222"/>
                  </a:lnTo>
                  <a:lnTo>
                    <a:pt x="206" y="305"/>
                  </a:lnTo>
                  <a:lnTo>
                    <a:pt x="332" y="430"/>
                  </a:lnTo>
                  <a:lnTo>
                    <a:pt x="431" y="8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1" name="Freeform 17"/>
            <p:cNvSpPr/>
            <p:nvPr/>
          </p:nvSpPr>
          <p:spPr bwMode="auto">
            <a:xfrm rot="2700000">
              <a:off x="6022857" y="3556431"/>
              <a:ext cx="263645" cy="263645"/>
            </a:xfrm>
            <a:custGeom>
              <a:avLst/>
              <a:gdLst>
                <a:gd name="T0" fmla="*/ 0 w 116"/>
                <a:gd name="T1" fmla="*/ 0 h 116"/>
                <a:gd name="T2" fmla="*/ 116 w 116"/>
                <a:gd name="T3" fmla="*/ 0 h 116"/>
                <a:gd name="T4" fmla="*/ 116 w 116"/>
                <a:gd name="T5" fmla="*/ 116 h 116"/>
                <a:gd name="T6" fmla="*/ 0 w 116"/>
                <a:gd name="T7" fmla="*/ 0 h 116"/>
              </a:gdLst>
              <a:ahLst/>
              <a:cxnLst>
                <a:cxn ang="0">
                  <a:pos x="T0" y="T1"/>
                </a:cxn>
                <a:cxn ang="0">
                  <a:pos x="T2" y="T3"/>
                </a:cxn>
                <a:cxn ang="0">
                  <a:pos x="T4" y="T5"/>
                </a:cxn>
                <a:cxn ang="0">
                  <a:pos x="T6" y="T7"/>
                </a:cxn>
              </a:cxnLst>
              <a:rect l="0" t="0" r="r" b="b"/>
              <a:pathLst>
                <a:path w="116" h="116">
                  <a:moveTo>
                    <a:pt x="0" y="0"/>
                  </a:moveTo>
                  <a:lnTo>
                    <a:pt x="116" y="0"/>
                  </a:lnTo>
                  <a:lnTo>
                    <a:pt x="116" y="11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2" name="Freeform 19"/>
            <p:cNvSpPr>
              <a:spLocks noEditPoints="1"/>
            </p:cNvSpPr>
            <p:nvPr/>
          </p:nvSpPr>
          <p:spPr bwMode="auto">
            <a:xfrm rot="2700000">
              <a:off x="2910181" y="2332526"/>
              <a:ext cx="2711453" cy="2711453"/>
            </a:xfrm>
            <a:custGeom>
              <a:avLst/>
              <a:gdLst>
                <a:gd name="T0" fmla="*/ 42 w 1193"/>
                <a:gd name="T1" fmla="*/ 1193 h 1193"/>
                <a:gd name="T2" fmla="*/ 0 w 1193"/>
                <a:gd name="T3" fmla="*/ 1150 h 1193"/>
                <a:gd name="T4" fmla="*/ 68 w 1193"/>
                <a:gd name="T5" fmla="*/ 1091 h 1193"/>
                <a:gd name="T6" fmla="*/ 101 w 1193"/>
                <a:gd name="T7" fmla="*/ 1124 h 1193"/>
                <a:gd name="T8" fmla="*/ 42 w 1193"/>
                <a:gd name="T9" fmla="*/ 1193 h 1193"/>
                <a:gd name="T10" fmla="*/ 312 w 1193"/>
                <a:gd name="T11" fmla="*/ 890 h 1193"/>
                <a:gd name="T12" fmla="*/ 303 w 1193"/>
                <a:gd name="T13" fmla="*/ 881 h 1193"/>
                <a:gd name="T14" fmla="*/ 367 w 1193"/>
                <a:gd name="T15" fmla="*/ 817 h 1193"/>
                <a:gd name="T16" fmla="*/ 376 w 1193"/>
                <a:gd name="T17" fmla="*/ 826 h 1193"/>
                <a:gd name="T18" fmla="*/ 312 w 1193"/>
                <a:gd name="T19" fmla="*/ 890 h 1193"/>
                <a:gd name="T20" fmla="*/ 457 w 1193"/>
                <a:gd name="T21" fmla="*/ 748 h 1193"/>
                <a:gd name="T22" fmla="*/ 445 w 1193"/>
                <a:gd name="T23" fmla="*/ 736 h 1193"/>
                <a:gd name="T24" fmla="*/ 509 w 1193"/>
                <a:gd name="T25" fmla="*/ 672 h 1193"/>
                <a:gd name="T26" fmla="*/ 518 w 1193"/>
                <a:gd name="T27" fmla="*/ 684 h 1193"/>
                <a:gd name="T28" fmla="*/ 457 w 1193"/>
                <a:gd name="T29" fmla="*/ 748 h 1193"/>
                <a:gd name="T30" fmla="*/ 599 w 1193"/>
                <a:gd name="T31" fmla="*/ 604 h 1193"/>
                <a:gd name="T32" fmla="*/ 589 w 1193"/>
                <a:gd name="T33" fmla="*/ 594 h 1193"/>
                <a:gd name="T34" fmla="*/ 651 w 1193"/>
                <a:gd name="T35" fmla="*/ 530 h 1193"/>
                <a:gd name="T36" fmla="*/ 663 w 1193"/>
                <a:gd name="T37" fmla="*/ 540 h 1193"/>
                <a:gd name="T38" fmla="*/ 599 w 1193"/>
                <a:gd name="T39" fmla="*/ 604 h 1193"/>
                <a:gd name="T40" fmla="*/ 743 w 1193"/>
                <a:gd name="T41" fmla="*/ 462 h 1193"/>
                <a:gd name="T42" fmla="*/ 731 w 1193"/>
                <a:gd name="T43" fmla="*/ 450 h 1193"/>
                <a:gd name="T44" fmla="*/ 795 w 1193"/>
                <a:gd name="T45" fmla="*/ 386 h 1193"/>
                <a:gd name="T46" fmla="*/ 805 w 1193"/>
                <a:gd name="T47" fmla="*/ 398 h 1193"/>
                <a:gd name="T48" fmla="*/ 743 w 1193"/>
                <a:gd name="T49" fmla="*/ 462 h 1193"/>
                <a:gd name="T50" fmla="*/ 885 w 1193"/>
                <a:gd name="T51" fmla="*/ 317 h 1193"/>
                <a:gd name="T52" fmla="*/ 876 w 1193"/>
                <a:gd name="T53" fmla="*/ 308 h 1193"/>
                <a:gd name="T54" fmla="*/ 937 w 1193"/>
                <a:gd name="T55" fmla="*/ 244 h 1193"/>
                <a:gd name="T56" fmla="*/ 949 w 1193"/>
                <a:gd name="T57" fmla="*/ 253 h 1193"/>
                <a:gd name="T58" fmla="*/ 885 w 1193"/>
                <a:gd name="T59" fmla="*/ 317 h 1193"/>
                <a:gd name="T60" fmla="*/ 1027 w 1193"/>
                <a:gd name="T61" fmla="*/ 175 h 1193"/>
                <a:gd name="T62" fmla="*/ 1018 w 1193"/>
                <a:gd name="T63" fmla="*/ 163 h 1193"/>
                <a:gd name="T64" fmla="*/ 1082 w 1193"/>
                <a:gd name="T65" fmla="*/ 99 h 1193"/>
                <a:gd name="T66" fmla="*/ 1091 w 1193"/>
                <a:gd name="T67" fmla="*/ 111 h 1193"/>
                <a:gd name="T68" fmla="*/ 1027 w 1193"/>
                <a:gd name="T69" fmla="*/ 175 h 1193"/>
                <a:gd name="T70" fmla="*/ 1172 w 1193"/>
                <a:gd name="T71" fmla="*/ 31 h 1193"/>
                <a:gd name="T72" fmla="*/ 1160 w 1193"/>
                <a:gd name="T73" fmla="*/ 21 h 1193"/>
                <a:gd name="T74" fmla="*/ 1181 w 1193"/>
                <a:gd name="T75" fmla="*/ 0 h 1193"/>
                <a:gd name="T76" fmla="*/ 1193 w 1193"/>
                <a:gd name="T77" fmla="*/ 12 h 1193"/>
                <a:gd name="T78" fmla="*/ 1172 w 1193"/>
                <a:gd name="T79" fmla="*/ 3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3" h="1193">
                  <a:moveTo>
                    <a:pt x="42" y="1193"/>
                  </a:moveTo>
                  <a:lnTo>
                    <a:pt x="0" y="1150"/>
                  </a:lnTo>
                  <a:lnTo>
                    <a:pt x="68" y="1091"/>
                  </a:lnTo>
                  <a:lnTo>
                    <a:pt x="101" y="1124"/>
                  </a:lnTo>
                  <a:lnTo>
                    <a:pt x="42" y="1193"/>
                  </a:lnTo>
                  <a:close/>
                  <a:moveTo>
                    <a:pt x="312" y="890"/>
                  </a:moveTo>
                  <a:lnTo>
                    <a:pt x="303" y="881"/>
                  </a:lnTo>
                  <a:lnTo>
                    <a:pt x="367" y="817"/>
                  </a:lnTo>
                  <a:lnTo>
                    <a:pt x="376" y="826"/>
                  </a:lnTo>
                  <a:lnTo>
                    <a:pt x="312" y="890"/>
                  </a:lnTo>
                  <a:close/>
                  <a:moveTo>
                    <a:pt x="457" y="748"/>
                  </a:moveTo>
                  <a:lnTo>
                    <a:pt x="445" y="736"/>
                  </a:lnTo>
                  <a:lnTo>
                    <a:pt x="509" y="672"/>
                  </a:lnTo>
                  <a:lnTo>
                    <a:pt x="518" y="684"/>
                  </a:lnTo>
                  <a:lnTo>
                    <a:pt x="457" y="748"/>
                  </a:lnTo>
                  <a:close/>
                  <a:moveTo>
                    <a:pt x="599" y="604"/>
                  </a:moveTo>
                  <a:lnTo>
                    <a:pt x="589" y="594"/>
                  </a:lnTo>
                  <a:lnTo>
                    <a:pt x="651" y="530"/>
                  </a:lnTo>
                  <a:lnTo>
                    <a:pt x="663" y="540"/>
                  </a:lnTo>
                  <a:lnTo>
                    <a:pt x="599" y="604"/>
                  </a:lnTo>
                  <a:close/>
                  <a:moveTo>
                    <a:pt x="743" y="462"/>
                  </a:moveTo>
                  <a:lnTo>
                    <a:pt x="731" y="450"/>
                  </a:lnTo>
                  <a:lnTo>
                    <a:pt x="795" y="386"/>
                  </a:lnTo>
                  <a:lnTo>
                    <a:pt x="805" y="398"/>
                  </a:lnTo>
                  <a:lnTo>
                    <a:pt x="743" y="462"/>
                  </a:lnTo>
                  <a:close/>
                  <a:moveTo>
                    <a:pt x="885" y="317"/>
                  </a:moveTo>
                  <a:lnTo>
                    <a:pt x="876" y="308"/>
                  </a:lnTo>
                  <a:lnTo>
                    <a:pt x="937" y="244"/>
                  </a:lnTo>
                  <a:lnTo>
                    <a:pt x="949" y="253"/>
                  </a:lnTo>
                  <a:lnTo>
                    <a:pt x="885" y="317"/>
                  </a:lnTo>
                  <a:close/>
                  <a:moveTo>
                    <a:pt x="1027" y="175"/>
                  </a:moveTo>
                  <a:lnTo>
                    <a:pt x="1018" y="163"/>
                  </a:lnTo>
                  <a:lnTo>
                    <a:pt x="1082" y="99"/>
                  </a:lnTo>
                  <a:lnTo>
                    <a:pt x="1091" y="111"/>
                  </a:lnTo>
                  <a:lnTo>
                    <a:pt x="1027" y="175"/>
                  </a:lnTo>
                  <a:close/>
                  <a:moveTo>
                    <a:pt x="1172" y="31"/>
                  </a:moveTo>
                  <a:lnTo>
                    <a:pt x="1160" y="21"/>
                  </a:lnTo>
                  <a:lnTo>
                    <a:pt x="1181" y="0"/>
                  </a:lnTo>
                  <a:lnTo>
                    <a:pt x="1193" y="12"/>
                  </a:lnTo>
                  <a:lnTo>
                    <a:pt x="1172"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3" name="Freeform 22"/>
            <p:cNvSpPr/>
            <p:nvPr/>
          </p:nvSpPr>
          <p:spPr bwMode="auto">
            <a:xfrm rot="2700000">
              <a:off x="2878387" y="3598810"/>
              <a:ext cx="179552" cy="177279"/>
            </a:xfrm>
            <a:custGeom>
              <a:avLst/>
              <a:gdLst>
                <a:gd name="T0" fmla="*/ 22 w 79"/>
                <a:gd name="T1" fmla="*/ 78 h 78"/>
                <a:gd name="T2" fmla="*/ 0 w 79"/>
                <a:gd name="T3" fmla="*/ 57 h 78"/>
                <a:gd name="T4" fmla="*/ 69 w 79"/>
                <a:gd name="T5" fmla="*/ 0 h 78"/>
                <a:gd name="T6" fmla="*/ 79 w 79"/>
                <a:gd name="T7" fmla="*/ 10 h 78"/>
                <a:gd name="T8" fmla="*/ 22 w 79"/>
                <a:gd name="T9" fmla="*/ 78 h 78"/>
              </a:gdLst>
              <a:ahLst/>
              <a:cxnLst>
                <a:cxn ang="0">
                  <a:pos x="T0" y="T1"/>
                </a:cxn>
                <a:cxn ang="0">
                  <a:pos x="T2" y="T3"/>
                </a:cxn>
                <a:cxn ang="0">
                  <a:pos x="T4" y="T5"/>
                </a:cxn>
                <a:cxn ang="0">
                  <a:pos x="T6" y="T7"/>
                </a:cxn>
                <a:cxn ang="0">
                  <a:pos x="T8" y="T9"/>
                </a:cxn>
              </a:cxnLst>
              <a:rect l="0" t="0" r="r" b="b"/>
              <a:pathLst>
                <a:path w="79" h="78">
                  <a:moveTo>
                    <a:pt x="22" y="78"/>
                  </a:moveTo>
                  <a:lnTo>
                    <a:pt x="0" y="57"/>
                  </a:lnTo>
                  <a:lnTo>
                    <a:pt x="69" y="0"/>
                  </a:lnTo>
                  <a:lnTo>
                    <a:pt x="79" y="10"/>
                  </a:lnTo>
                  <a:lnTo>
                    <a:pt x="2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4" name="Freeform 43"/>
            <p:cNvSpPr/>
            <p:nvPr/>
          </p:nvSpPr>
          <p:spPr bwMode="auto">
            <a:xfrm rot="2700000">
              <a:off x="-1215495" y="1985121"/>
              <a:ext cx="3406930" cy="3404657"/>
            </a:xfrm>
            <a:custGeom>
              <a:avLst/>
              <a:gdLst>
                <a:gd name="T0" fmla="*/ 331 w 1499"/>
                <a:gd name="T1" fmla="*/ 1498 h 1498"/>
                <a:gd name="T2" fmla="*/ 0 w 1499"/>
                <a:gd name="T3" fmla="*/ 1167 h 1498"/>
                <a:gd name="T4" fmla="*/ 1167 w 1499"/>
                <a:gd name="T5" fmla="*/ 0 h 1498"/>
                <a:gd name="T6" fmla="*/ 1499 w 1499"/>
                <a:gd name="T7" fmla="*/ 331 h 1498"/>
                <a:gd name="T8" fmla="*/ 331 w 1499"/>
                <a:gd name="T9" fmla="*/ 1498 h 1498"/>
              </a:gdLst>
              <a:ahLst/>
              <a:cxnLst>
                <a:cxn ang="0">
                  <a:pos x="T0" y="T1"/>
                </a:cxn>
                <a:cxn ang="0">
                  <a:pos x="T2" y="T3"/>
                </a:cxn>
                <a:cxn ang="0">
                  <a:pos x="T4" y="T5"/>
                </a:cxn>
                <a:cxn ang="0">
                  <a:pos x="T6" y="T7"/>
                </a:cxn>
                <a:cxn ang="0">
                  <a:pos x="T8" y="T9"/>
                </a:cxn>
              </a:cxnLst>
              <a:rect l="0" t="0" r="r" b="b"/>
              <a:pathLst>
                <a:path w="1499" h="1498">
                  <a:moveTo>
                    <a:pt x="331" y="1498"/>
                  </a:moveTo>
                  <a:lnTo>
                    <a:pt x="0" y="1167"/>
                  </a:lnTo>
                  <a:lnTo>
                    <a:pt x="1167" y="0"/>
                  </a:lnTo>
                  <a:lnTo>
                    <a:pt x="1499" y="331"/>
                  </a:lnTo>
                  <a:lnTo>
                    <a:pt x="331" y="149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45" name="Group 49"/>
          <p:cNvGrpSpPr/>
          <p:nvPr/>
        </p:nvGrpSpPr>
        <p:grpSpPr>
          <a:xfrm>
            <a:off x="-845085" y="3400619"/>
            <a:ext cx="5968465" cy="2783502"/>
            <a:chOff x="-894221" y="3217550"/>
            <a:chExt cx="6315488" cy="2945342"/>
          </a:xfrm>
        </p:grpSpPr>
        <p:sp>
          <p:nvSpPr>
            <p:cNvPr id="46" name="Freeform 25"/>
            <p:cNvSpPr/>
            <p:nvPr/>
          </p:nvSpPr>
          <p:spPr bwMode="auto">
            <a:xfrm rot="2700000">
              <a:off x="3306641" y="3217550"/>
              <a:ext cx="1754603" cy="1754603"/>
            </a:xfrm>
            <a:custGeom>
              <a:avLst/>
              <a:gdLst>
                <a:gd name="T0" fmla="*/ 0 w 772"/>
                <a:gd name="T1" fmla="*/ 689 h 772"/>
                <a:gd name="T2" fmla="*/ 81 w 772"/>
                <a:gd name="T3" fmla="*/ 772 h 772"/>
                <a:gd name="T4" fmla="*/ 772 w 772"/>
                <a:gd name="T5" fmla="*/ 83 h 772"/>
                <a:gd name="T6" fmla="*/ 689 w 772"/>
                <a:gd name="T7" fmla="*/ 0 h 772"/>
                <a:gd name="T8" fmla="*/ 0 w 772"/>
                <a:gd name="T9" fmla="*/ 689 h 772"/>
              </a:gdLst>
              <a:ahLst/>
              <a:cxnLst>
                <a:cxn ang="0">
                  <a:pos x="T0" y="T1"/>
                </a:cxn>
                <a:cxn ang="0">
                  <a:pos x="T2" y="T3"/>
                </a:cxn>
                <a:cxn ang="0">
                  <a:pos x="T4" y="T5"/>
                </a:cxn>
                <a:cxn ang="0">
                  <a:pos x="T6" y="T7"/>
                </a:cxn>
                <a:cxn ang="0">
                  <a:pos x="T8" y="T9"/>
                </a:cxn>
              </a:cxnLst>
              <a:rect l="0" t="0" r="r" b="b"/>
              <a:pathLst>
                <a:path w="772" h="772">
                  <a:moveTo>
                    <a:pt x="0" y="689"/>
                  </a:moveTo>
                  <a:lnTo>
                    <a:pt x="81" y="772"/>
                  </a:lnTo>
                  <a:lnTo>
                    <a:pt x="772" y="83"/>
                  </a:lnTo>
                  <a:lnTo>
                    <a:pt x="689" y="0"/>
                  </a:lnTo>
                  <a:lnTo>
                    <a:pt x="0" y="68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7" name="Freeform 29"/>
            <p:cNvSpPr/>
            <p:nvPr/>
          </p:nvSpPr>
          <p:spPr bwMode="auto">
            <a:xfrm rot="2700000">
              <a:off x="2465327" y="3792977"/>
              <a:ext cx="377285" cy="1227313"/>
            </a:xfrm>
            <a:custGeom>
              <a:avLst/>
              <a:gdLst>
                <a:gd name="T0" fmla="*/ 0 w 166"/>
                <a:gd name="T1" fmla="*/ 374 h 540"/>
                <a:gd name="T2" fmla="*/ 76 w 166"/>
                <a:gd name="T3" fmla="*/ 0 h 540"/>
                <a:gd name="T4" fmla="*/ 157 w 166"/>
                <a:gd name="T5" fmla="*/ 83 h 540"/>
                <a:gd name="T6" fmla="*/ 166 w 166"/>
                <a:gd name="T7" fmla="*/ 540 h 540"/>
                <a:gd name="T8" fmla="*/ 0 w 166"/>
                <a:gd name="T9" fmla="*/ 374 h 540"/>
              </a:gdLst>
              <a:ahLst/>
              <a:cxnLst>
                <a:cxn ang="0">
                  <a:pos x="T0" y="T1"/>
                </a:cxn>
                <a:cxn ang="0">
                  <a:pos x="T2" y="T3"/>
                </a:cxn>
                <a:cxn ang="0">
                  <a:pos x="T4" y="T5"/>
                </a:cxn>
                <a:cxn ang="0">
                  <a:pos x="T6" y="T7"/>
                </a:cxn>
                <a:cxn ang="0">
                  <a:pos x="T8" y="T9"/>
                </a:cxn>
              </a:cxnLst>
              <a:rect l="0" t="0" r="r" b="b"/>
              <a:pathLst>
                <a:path w="166" h="540">
                  <a:moveTo>
                    <a:pt x="0" y="374"/>
                  </a:moveTo>
                  <a:lnTo>
                    <a:pt x="76" y="0"/>
                  </a:lnTo>
                  <a:lnTo>
                    <a:pt x="157" y="83"/>
                  </a:lnTo>
                  <a:lnTo>
                    <a:pt x="166" y="540"/>
                  </a:lnTo>
                  <a:lnTo>
                    <a:pt x="0" y="374"/>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8" name="Freeform 34"/>
            <p:cNvSpPr/>
            <p:nvPr/>
          </p:nvSpPr>
          <p:spPr bwMode="auto">
            <a:xfrm rot="2700000">
              <a:off x="5154212" y="3958817"/>
              <a:ext cx="263645" cy="270464"/>
            </a:xfrm>
            <a:custGeom>
              <a:avLst/>
              <a:gdLst>
                <a:gd name="T0" fmla="*/ 116 w 116"/>
                <a:gd name="T1" fmla="*/ 119 h 119"/>
                <a:gd name="T2" fmla="*/ 116 w 116"/>
                <a:gd name="T3" fmla="*/ 0 h 119"/>
                <a:gd name="T4" fmla="*/ 0 w 116"/>
                <a:gd name="T5" fmla="*/ 0 h 119"/>
                <a:gd name="T6" fmla="*/ 116 w 116"/>
                <a:gd name="T7" fmla="*/ 119 h 119"/>
              </a:gdLst>
              <a:ahLst/>
              <a:cxnLst>
                <a:cxn ang="0">
                  <a:pos x="T0" y="T1"/>
                </a:cxn>
                <a:cxn ang="0">
                  <a:pos x="T2" y="T3"/>
                </a:cxn>
                <a:cxn ang="0">
                  <a:pos x="T4" y="T5"/>
                </a:cxn>
                <a:cxn ang="0">
                  <a:pos x="T6" y="T7"/>
                </a:cxn>
              </a:cxnLst>
              <a:rect l="0" t="0" r="r" b="b"/>
              <a:pathLst>
                <a:path w="116" h="119">
                  <a:moveTo>
                    <a:pt x="116" y="119"/>
                  </a:moveTo>
                  <a:lnTo>
                    <a:pt x="116" y="0"/>
                  </a:lnTo>
                  <a:lnTo>
                    <a:pt x="0" y="0"/>
                  </a:lnTo>
                  <a:lnTo>
                    <a:pt x="116" y="11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9" name="Freeform 36"/>
            <p:cNvSpPr>
              <a:spLocks noEditPoints="1"/>
            </p:cNvSpPr>
            <p:nvPr/>
          </p:nvSpPr>
          <p:spPr bwMode="auto">
            <a:xfrm rot="2700000">
              <a:off x="2964552" y="3197673"/>
              <a:ext cx="1550051" cy="2384170"/>
            </a:xfrm>
            <a:custGeom>
              <a:avLst/>
              <a:gdLst>
                <a:gd name="T0" fmla="*/ 9 w 682"/>
                <a:gd name="T1" fmla="*/ 940 h 1049"/>
                <a:gd name="T2" fmla="*/ 26 w 682"/>
                <a:gd name="T3" fmla="*/ 959 h 1049"/>
                <a:gd name="T4" fmla="*/ 21 w 682"/>
                <a:gd name="T5" fmla="*/ 1049 h 1049"/>
                <a:gd name="T6" fmla="*/ 0 w 682"/>
                <a:gd name="T7" fmla="*/ 1030 h 1049"/>
                <a:gd name="T8" fmla="*/ 9 w 682"/>
                <a:gd name="T9" fmla="*/ 940 h 1049"/>
                <a:gd name="T10" fmla="*/ 26 w 682"/>
                <a:gd name="T11" fmla="*/ 739 h 1049"/>
                <a:gd name="T12" fmla="*/ 40 w 682"/>
                <a:gd name="T13" fmla="*/ 756 h 1049"/>
                <a:gd name="T14" fmla="*/ 35 w 682"/>
                <a:gd name="T15" fmla="*/ 846 h 1049"/>
                <a:gd name="T16" fmla="*/ 19 w 682"/>
                <a:gd name="T17" fmla="*/ 829 h 1049"/>
                <a:gd name="T18" fmla="*/ 26 w 682"/>
                <a:gd name="T19" fmla="*/ 739 h 1049"/>
                <a:gd name="T20" fmla="*/ 35 w 682"/>
                <a:gd name="T21" fmla="*/ 642 h 1049"/>
                <a:gd name="T22" fmla="*/ 38 w 682"/>
                <a:gd name="T23" fmla="*/ 633 h 1049"/>
                <a:gd name="T24" fmla="*/ 97 w 682"/>
                <a:gd name="T25" fmla="*/ 571 h 1049"/>
                <a:gd name="T26" fmla="*/ 109 w 682"/>
                <a:gd name="T27" fmla="*/ 583 h 1049"/>
                <a:gd name="T28" fmla="*/ 47 w 682"/>
                <a:gd name="T29" fmla="*/ 644 h 1049"/>
                <a:gd name="T30" fmla="*/ 47 w 682"/>
                <a:gd name="T31" fmla="*/ 654 h 1049"/>
                <a:gd name="T32" fmla="*/ 35 w 682"/>
                <a:gd name="T33" fmla="*/ 642 h 1049"/>
                <a:gd name="T34" fmla="*/ 241 w 682"/>
                <a:gd name="T35" fmla="*/ 429 h 1049"/>
                <a:gd name="T36" fmla="*/ 251 w 682"/>
                <a:gd name="T37" fmla="*/ 438 h 1049"/>
                <a:gd name="T38" fmla="*/ 187 w 682"/>
                <a:gd name="T39" fmla="*/ 502 h 1049"/>
                <a:gd name="T40" fmla="*/ 177 w 682"/>
                <a:gd name="T41" fmla="*/ 493 h 1049"/>
                <a:gd name="T42" fmla="*/ 241 w 682"/>
                <a:gd name="T43" fmla="*/ 429 h 1049"/>
                <a:gd name="T44" fmla="*/ 383 w 682"/>
                <a:gd name="T45" fmla="*/ 287 h 1049"/>
                <a:gd name="T46" fmla="*/ 395 w 682"/>
                <a:gd name="T47" fmla="*/ 296 h 1049"/>
                <a:gd name="T48" fmla="*/ 331 w 682"/>
                <a:gd name="T49" fmla="*/ 360 h 1049"/>
                <a:gd name="T50" fmla="*/ 319 w 682"/>
                <a:gd name="T51" fmla="*/ 348 h 1049"/>
                <a:gd name="T52" fmla="*/ 383 w 682"/>
                <a:gd name="T53" fmla="*/ 287 h 1049"/>
                <a:gd name="T54" fmla="*/ 528 w 682"/>
                <a:gd name="T55" fmla="*/ 143 h 1049"/>
                <a:gd name="T56" fmla="*/ 537 w 682"/>
                <a:gd name="T57" fmla="*/ 154 h 1049"/>
                <a:gd name="T58" fmla="*/ 473 w 682"/>
                <a:gd name="T59" fmla="*/ 216 h 1049"/>
                <a:gd name="T60" fmla="*/ 464 w 682"/>
                <a:gd name="T61" fmla="*/ 206 h 1049"/>
                <a:gd name="T62" fmla="*/ 528 w 682"/>
                <a:gd name="T63" fmla="*/ 143 h 1049"/>
                <a:gd name="T64" fmla="*/ 670 w 682"/>
                <a:gd name="T65" fmla="*/ 0 h 1049"/>
                <a:gd name="T66" fmla="*/ 682 w 682"/>
                <a:gd name="T67" fmla="*/ 10 h 1049"/>
                <a:gd name="T68" fmla="*/ 618 w 682"/>
                <a:gd name="T69" fmla="*/ 74 h 1049"/>
                <a:gd name="T70" fmla="*/ 606 w 682"/>
                <a:gd name="T71" fmla="*/ 62 h 1049"/>
                <a:gd name="T72" fmla="*/ 670 w 682"/>
                <a:gd name="T7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049">
                  <a:moveTo>
                    <a:pt x="9" y="940"/>
                  </a:moveTo>
                  <a:lnTo>
                    <a:pt x="26" y="959"/>
                  </a:lnTo>
                  <a:lnTo>
                    <a:pt x="21" y="1049"/>
                  </a:lnTo>
                  <a:lnTo>
                    <a:pt x="0" y="1030"/>
                  </a:lnTo>
                  <a:lnTo>
                    <a:pt x="9" y="940"/>
                  </a:lnTo>
                  <a:close/>
                  <a:moveTo>
                    <a:pt x="26" y="739"/>
                  </a:moveTo>
                  <a:lnTo>
                    <a:pt x="40" y="756"/>
                  </a:lnTo>
                  <a:lnTo>
                    <a:pt x="35" y="846"/>
                  </a:lnTo>
                  <a:lnTo>
                    <a:pt x="19" y="829"/>
                  </a:lnTo>
                  <a:lnTo>
                    <a:pt x="26" y="739"/>
                  </a:lnTo>
                  <a:close/>
                  <a:moveTo>
                    <a:pt x="35" y="642"/>
                  </a:moveTo>
                  <a:lnTo>
                    <a:pt x="38" y="633"/>
                  </a:lnTo>
                  <a:lnTo>
                    <a:pt x="97" y="571"/>
                  </a:lnTo>
                  <a:lnTo>
                    <a:pt x="109" y="583"/>
                  </a:lnTo>
                  <a:lnTo>
                    <a:pt x="47" y="644"/>
                  </a:lnTo>
                  <a:lnTo>
                    <a:pt x="47" y="654"/>
                  </a:lnTo>
                  <a:lnTo>
                    <a:pt x="35" y="642"/>
                  </a:lnTo>
                  <a:close/>
                  <a:moveTo>
                    <a:pt x="241" y="429"/>
                  </a:moveTo>
                  <a:lnTo>
                    <a:pt x="251" y="438"/>
                  </a:lnTo>
                  <a:lnTo>
                    <a:pt x="187" y="502"/>
                  </a:lnTo>
                  <a:lnTo>
                    <a:pt x="177" y="493"/>
                  </a:lnTo>
                  <a:lnTo>
                    <a:pt x="241" y="429"/>
                  </a:lnTo>
                  <a:close/>
                  <a:moveTo>
                    <a:pt x="383" y="287"/>
                  </a:moveTo>
                  <a:lnTo>
                    <a:pt x="395" y="296"/>
                  </a:lnTo>
                  <a:lnTo>
                    <a:pt x="331" y="360"/>
                  </a:lnTo>
                  <a:lnTo>
                    <a:pt x="319" y="348"/>
                  </a:lnTo>
                  <a:lnTo>
                    <a:pt x="383" y="287"/>
                  </a:lnTo>
                  <a:close/>
                  <a:moveTo>
                    <a:pt x="528" y="143"/>
                  </a:moveTo>
                  <a:lnTo>
                    <a:pt x="537" y="154"/>
                  </a:lnTo>
                  <a:lnTo>
                    <a:pt x="473" y="216"/>
                  </a:lnTo>
                  <a:lnTo>
                    <a:pt x="464" y="206"/>
                  </a:lnTo>
                  <a:lnTo>
                    <a:pt x="528" y="143"/>
                  </a:lnTo>
                  <a:close/>
                  <a:moveTo>
                    <a:pt x="670" y="0"/>
                  </a:moveTo>
                  <a:lnTo>
                    <a:pt x="682" y="10"/>
                  </a:lnTo>
                  <a:lnTo>
                    <a:pt x="618" y="74"/>
                  </a:lnTo>
                  <a:lnTo>
                    <a:pt x="606" y="62"/>
                  </a:lnTo>
                  <a:lnTo>
                    <a:pt x="67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0" name="Freeform 44"/>
            <p:cNvSpPr/>
            <p:nvPr/>
          </p:nvSpPr>
          <p:spPr bwMode="auto">
            <a:xfrm rot="2700000">
              <a:off x="-894221" y="3251433"/>
              <a:ext cx="2911459" cy="2911460"/>
            </a:xfrm>
            <a:custGeom>
              <a:avLst/>
              <a:gdLst>
                <a:gd name="T0" fmla="*/ 166 w 1281"/>
                <a:gd name="T1" fmla="*/ 1281 h 1281"/>
                <a:gd name="T2" fmla="*/ 0 w 1281"/>
                <a:gd name="T3" fmla="*/ 1115 h 1281"/>
                <a:gd name="T4" fmla="*/ 1115 w 1281"/>
                <a:gd name="T5" fmla="*/ 0 h 1281"/>
                <a:gd name="T6" fmla="*/ 1281 w 1281"/>
                <a:gd name="T7" fmla="*/ 166 h 1281"/>
                <a:gd name="T8" fmla="*/ 166 w 1281"/>
                <a:gd name="T9" fmla="*/ 1281 h 1281"/>
              </a:gdLst>
              <a:ahLst/>
              <a:cxnLst>
                <a:cxn ang="0">
                  <a:pos x="T0" y="T1"/>
                </a:cxn>
                <a:cxn ang="0">
                  <a:pos x="T2" y="T3"/>
                </a:cxn>
                <a:cxn ang="0">
                  <a:pos x="T4" y="T5"/>
                </a:cxn>
                <a:cxn ang="0">
                  <a:pos x="T6" y="T7"/>
                </a:cxn>
                <a:cxn ang="0">
                  <a:pos x="T8" y="T9"/>
                </a:cxn>
              </a:cxnLst>
              <a:rect l="0" t="0" r="r" b="b"/>
              <a:pathLst>
                <a:path w="1281" h="1281">
                  <a:moveTo>
                    <a:pt x="166" y="1281"/>
                  </a:moveTo>
                  <a:lnTo>
                    <a:pt x="0" y="1115"/>
                  </a:lnTo>
                  <a:lnTo>
                    <a:pt x="1115" y="0"/>
                  </a:lnTo>
                  <a:lnTo>
                    <a:pt x="1281" y="166"/>
                  </a:lnTo>
                  <a:lnTo>
                    <a:pt x="166" y="1281"/>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51" name="Group 50"/>
          <p:cNvGrpSpPr/>
          <p:nvPr/>
        </p:nvGrpSpPr>
        <p:grpSpPr>
          <a:xfrm>
            <a:off x="-938521" y="4191257"/>
            <a:ext cx="4423867" cy="2938348"/>
            <a:chOff x="-993089" y="4054158"/>
            <a:chExt cx="4681083" cy="3109192"/>
          </a:xfrm>
        </p:grpSpPr>
        <p:sp>
          <p:nvSpPr>
            <p:cNvPr id="52" name="Freeform 27"/>
            <p:cNvSpPr/>
            <p:nvPr/>
          </p:nvSpPr>
          <p:spPr bwMode="auto">
            <a:xfrm rot="2700000">
              <a:off x="3055005" y="4232319"/>
              <a:ext cx="531836" cy="531836"/>
            </a:xfrm>
            <a:custGeom>
              <a:avLst/>
              <a:gdLst>
                <a:gd name="T0" fmla="*/ 0 w 234"/>
                <a:gd name="T1" fmla="*/ 151 h 234"/>
                <a:gd name="T2" fmla="*/ 82 w 234"/>
                <a:gd name="T3" fmla="*/ 234 h 234"/>
                <a:gd name="T4" fmla="*/ 234 w 234"/>
                <a:gd name="T5" fmla="*/ 83 h 234"/>
                <a:gd name="T6" fmla="*/ 151 w 234"/>
                <a:gd name="T7" fmla="*/ 0 h 234"/>
                <a:gd name="T8" fmla="*/ 0 w 234"/>
                <a:gd name="T9" fmla="*/ 151 h 234"/>
              </a:gdLst>
              <a:ahLst/>
              <a:cxnLst>
                <a:cxn ang="0">
                  <a:pos x="T0" y="T1"/>
                </a:cxn>
                <a:cxn ang="0">
                  <a:pos x="T2" y="T3"/>
                </a:cxn>
                <a:cxn ang="0">
                  <a:pos x="T4" y="T5"/>
                </a:cxn>
                <a:cxn ang="0">
                  <a:pos x="T6" y="T7"/>
                </a:cxn>
                <a:cxn ang="0">
                  <a:pos x="T8" y="T9"/>
                </a:cxn>
              </a:cxnLst>
              <a:rect l="0" t="0" r="r" b="b"/>
              <a:pathLst>
                <a:path w="234" h="234">
                  <a:moveTo>
                    <a:pt x="0" y="151"/>
                  </a:moveTo>
                  <a:lnTo>
                    <a:pt x="82" y="234"/>
                  </a:lnTo>
                  <a:lnTo>
                    <a:pt x="234" y="83"/>
                  </a:lnTo>
                  <a:lnTo>
                    <a:pt x="151" y="0"/>
                  </a:lnTo>
                  <a:lnTo>
                    <a:pt x="0" y="15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3" name="Freeform 31"/>
            <p:cNvSpPr/>
            <p:nvPr/>
          </p:nvSpPr>
          <p:spPr bwMode="auto">
            <a:xfrm rot="2700000">
              <a:off x="2388560" y="4350300"/>
              <a:ext cx="654567" cy="1679601"/>
            </a:xfrm>
            <a:custGeom>
              <a:avLst/>
              <a:gdLst>
                <a:gd name="T0" fmla="*/ 35 w 288"/>
                <a:gd name="T1" fmla="*/ 486 h 739"/>
                <a:gd name="T2" fmla="*/ 0 w 288"/>
                <a:gd name="T3" fmla="*/ 0 h 739"/>
                <a:gd name="T4" fmla="*/ 82 w 288"/>
                <a:gd name="T5" fmla="*/ 83 h 739"/>
                <a:gd name="T6" fmla="*/ 288 w 288"/>
                <a:gd name="T7" fmla="*/ 739 h 739"/>
                <a:gd name="T8" fmla="*/ 35 w 288"/>
                <a:gd name="T9" fmla="*/ 486 h 739"/>
              </a:gdLst>
              <a:ahLst/>
              <a:cxnLst>
                <a:cxn ang="0">
                  <a:pos x="T0" y="T1"/>
                </a:cxn>
                <a:cxn ang="0">
                  <a:pos x="T2" y="T3"/>
                </a:cxn>
                <a:cxn ang="0">
                  <a:pos x="T4" y="T5"/>
                </a:cxn>
                <a:cxn ang="0">
                  <a:pos x="T6" y="T7"/>
                </a:cxn>
                <a:cxn ang="0">
                  <a:pos x="T8" y="T9"/>
                </a:cxn>
              </a:cxnLst>
              <a:rect l="0" t="0" r="r" b="b"/>
              <a:pathLst>
                <a:path w="288" h="739">
                  <a:moveTo>
                    <a:pt x="35" y="486"/>
                  </a:moveTo>
                  <a:lnTo>
                    <a:pt x="0" y="0"/>
                  </a:lnTo>
                  <a:lnTo>
                    <a:pt x="82" y="83"/>
                  </a:lnTo>
                  <a:lnTo>
                    <a:pt x="288" y="739"/>
                  </a:lnTo>
                  <a:lnTo>
                    <a:pt x="35" y="486"/>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4" name="Freeform 33"/>
            <p:cNvSpPr/>
            <p:nvPr/>
          </p:nvSpPr>
          <p:spPr bwMode="auto">
            <a:xfrm rot="2700000">
              <a:off x="3417530" y="4363007"/>
              <a:ext cx="270464" cy="270464"/>
            </a:xfrm>
            <a:custGeom>
              <a:avLst/>
              <a:gdLst>
                <a:gd name="T0" fmla="*/ 119 w 119"/>
                <a:gd name="T1" fmla="*/ 119 h 119"/>
                <a:gd name="T2" fmla="*/ 119 w 119"/>
                <a:gd name="T3" fmla="*/ 0 h 119"/>
                <a:gd name="T4" fmla="*/ 0 w 119"/>
                <a:gd name="T5" fmla="*/ 0 h 119"/>
                <a:gd name="T6" fmla="*/ 119 w 119"/>
                <a:gd name="T7" fmla="*/ 119 h 119"/>
              </a:gdLst>
              <a:ahLst/>
              <a:cxnLst>
                <a:cxn ang="0">
                  <a:pos x="T0" y="T1"/>
                </a:cxn>
                <a:cxn ang="0">
                  <a:pos x="T2" y="T3"/>
                </a:cxn>
                <a:cxn ang="0">
                  <a:pos x="T4" y="T5"/>
                </a:cxn>
                <a:cxn ang="0">
                  <a:pos x="T6" y="T7"/>
                </a:cxn>
              </a:cxnLst>
              <a:rect l="0" t="0" r="r" b="b"/>
              <a:pathLst>
                <a:path w="119" h="119">
                  <a:moveTo>
                    <a:pt x="119" y="119"/>
                  </a:moveTo>
                  <a:lnTo>
                    <a:pt x="119" y="0"/>
                  </a:lnTo>
                  <a:lnTo>
                    <a:pt x="0" y="0"/>
                  </a:lnTo>
                  <a:lnTo>
                    <a:pt x="119" y="11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5" name="Freeform 35"/>
            <p:cNvSpPr>
              <a:spLocks noEditPoints="1"/>
            </p:cNvSpPr>
            <p:nvPr/>
          </p:nvSpPr>
          <p:spPr bwMode="auto">
            <a:xfrm rot="2700000">
              <a:off x="2715221" y="4182776"/>
              <a:ext cx="284101" cy="1468230"/>
            </a:xfrm>
            <a:custGeom>
              <a:avLst/>
              <a:gdLst>
                <a:gd name="T0" fmla="*/ 73 w 125"/>
                <a:gd name="T1" fmla="*/ 528 h 646"/>
                <a:gd name="T2" fmla="*/ 99 w 125"/>
                <a:gd name="T3" fmla="*/ 556 h 646"/>
                <a:gd name="T4" fmla="*/ 121 w 125"/>
                <a:gd name="T5" fmla="*/ 646 h 646"/>
                <a:gd name="T6" fmla="*/ 90 w 125"/>
                <a:gd name="T7" fmla="*/ 615 h 646"/>
                <a:gd name="T8" fmla="*/ 73 w 125"/>
                <a:gd name="T9" fmla="*/ 528 h 646"/>
                <a:gd name="T10" fmla="*/ 35 w 125"/>
                <a:gd name="T11" fmla="*/ 333 h 646"/>
                <a:gd name="T12" fmla="*/ 54 w 125"/>
                <a:gd name="T13" fmla="*/ 352 h 646"/>
                <a:gd name="T14" fmla="*/ 76 w 125"/>
                <a:gd name="T15" fmla="*/ 442 h 646"/>
                <a:gd name="T16" fmla="*/ 52 w 125"/>
                <a:gd name="T17" fmla="*/ 419 h 646"/>
                <a:gd name="T18" fmla="*/ 35 w 125"/>
                <a:gd name="T19" fmla="*/ 333 h 646"/>
                <a:gd name="T20" fmla="*/ 0 w 125"/>
                <a:gd name="T21" fmla="*/ 137 h 646"/>
                <a:gd name="T22" fmla="*/ 9 w 125"/>
                <a:gd name="T23" fmla="*/ 149 h 646"/>
                <a:gd name="T24" fmla="*/ 31 w 125"/>
                <a:gd name="T25" fmla="*/ 239 h 646"/>
                <a:gd name="T26" fmla="*/ 14 w 125"/>
                <a:gd name="T27" fmla="*/ 225 h 646"/>
                <a:gd name="T28" fmla="*/ 0 w 125"/>
                <a:gd name="T29" fmla="*/ 137 h 646"/>
                <a:gd name="T30" fmla="*/ 116 w 125"/>
                <a:gd name="T31" fmla="*/ 0 h 646"/>
                <a:gd name="T32" fmla="*/ 125 w 125"/>
                <a:gd name="T33" fmla="*/ 9 h 646"/>
                <a:gd name="T34" fmla="*/ 61 w 125"/>
                <a:gd name="T35" fmla="*/ 73 h 646"/>
                <a:gd name="T36" fmla="*/ 52 w 125"/>
                <a:gd name="T37" fmla="*/ 61 h 646"/>
                <a:gd name="T38" fmla="*/ 116 w 125"/>
                <a:gd name="T3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646">
                  <a:moveTo>
                    <a:pt x="73" y="528"/>
                  </a:moveTo>
                  <a:lnTo>
                    <a:pt x="99" y="556"/>
                  </a:lnTo>
                  <a:lnTo>
                    <a:pt x="121" y="646"/>
                  </a:lnTo>
                  <a:lnTo>
                    <a:pt x="90" y="615"/>
                  </a:lnTo>
                  <a:lnTo>
                    <a:pt x="73" y="528"/>
                  </a:lnTo>
                  <a:close/>
                  <a:moveTo>
                    <a:pt x="35" y="333"/>
                  </a:moveTo>
                  <a:lnTo>
                    <a:pt x="54" y="352"/>
                  </a:lnTo>
                  <a:lnTo>
                    <a:pt x="76" y="442"/>
                  </a:lnTo>
                  <a:lnTo>
                    <a:pt x="52" y="419"/>
                  </a:lnTo>
                  <a:lnTo>
                    <a:pt x="35" y="333"/>
                  </a:lnTo>
                  <a:close/>
                  <a:moveTo>
                    <a:pt x="0" y="137"/>
                  </a:moveTo>
                  <a:lnTo>
                    <a:pt x="9" y="149"/>
                  </a:lnTo>
                  <a:lnTo>
                    <a:pt x="31" y="239"/>
                  </a:lnTo>
                  <a:lnTo>
                    <a:pt x="14" y="225"/>
                  </a:lnTo>
                  <a:lnTo>
                    <a:pt x="0" y="137"/>
                  </a:lnTo>
                  <a:close/>
                  <a:moveTo>
                    <a:pt x="116" y="0"/>
                  </a:moveTo>
                  <a:lnTo>
                    <a:pt x="125" y="9"/>
                  </a:lnTo>
                  <a:lnTo>
                    <a:pt x="61" y="73"/>
                  </a:lnTo>
                  <a:lnTo>
                    <a:pt x="52" y="61"/>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6" name="Freeform 46"/>
            <p:cNvSpPr/>
            <p:nvPr/>
          </p:nvSpPr>
          <p:spPr bwMode="auto">
            <a:xfrm rot="2700000">
              <a:off x="-993088" y="4054157"/>
              <a:ext cx="3109192" cy="3109193"/>
            </a:xfrm>
            <a:custGeom>
              <a:avLst/>
              <a:gdLst>
                <a:gd name="T0" fmla="*/ 253 w 1368"/>
                <a:gd name="T1" fmla="*/ 1368 h 1368"/>
                <a:gd name="T2" fmla="*/ 0 w 1368"/>
                <a:gd name="T3" fmla="*/ 1115 h 1368"/>
                <a:gd name="T4" fmla="*/ 1115 w 1368"/>
                <a:gd name="T5" fmla="*/ 0 h 1368"/>
                <a:gd name="T6" fmla="*/ 1368 w 1368"/>
                <a:gd name="T7" fmla="*/ 253 h 1368"/>
                <a:gd name="T8" fmla="*/ 253 w 1368"/>
                <a:gd name="T9" fmla="*/ 1368 h 1368"/>
              </a:gdLst>
              <a:ahLst/>
              <a:cxnLst>
                <a:cxn ang="0">
                  <a:pos x="T0" y="T1"/>
                </a:cxn>
                <a:cxn ang="0">
                  <a:pos x="T2" y="T3"/>
                </a:cxn>
                <a:cxn ang="0">
                  <a:pos x="T4" y="T5"/>
                </a:cxn>
                <a:cxn ang="0">
                  <a:pos x="T6" y="T7"/>
                </a:cxn>
                <a:cxn ang="0">
                  <a:pos x="T8" y="T9"/>
                </a:cxn>
              </a:cxnLst>
              <a:rect l="0" t="0" r="r" b="b"/>
              <a:pathLst>
                <a:path w="1368" h="1368">
                  <a:moveTo>
                    <a:pt x="253" y="1368"/>
                  </a:moveTo>
                  <a:lnTo>
                    <a:pt x="0" y="1115"/>
                  </a:lnTo>
                  <a:lnTo>
                    <a:pt x="1115" y="0"/>
                  </a:lnTo>
                  <a:lnTo>
                    <a:pt x="1368" y="253"/>
                  </a:lnTo>
                  <a:lnTo>
                    <a:pt x="253" y="136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cxnSp>
        <p:nvCxnSpPr>
          <p:cNvPr id="57" name="Elbow Connector 52"/>
          <p:cNvCxnSpPr>
            <a:stCxn id="29" idx="1"/>
          </p:cNvCxnSpPr>
          <p:nvPr/>
        </p:nvCxnSpPr>
        <p:spPr>
          <a:xfrm rot="5400000" flipH="1" flipV="1">
            <a:off x="5058783" y="666190"/>
            <a:ext cx="1230463" cy="3597115"/>
          </a:xfrm>
          <a:prstGeom prst="bentConnector4">
            <a:avLst>
              <a:gd name="adj1" fmla="val -17558"/>
              <a:gd name="adj2" fmla="val 49287"/>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96"/>
          <p:cNvCxnSpPr>
            <a:stCxn id="35" idx="1"/>
          </p:cNvCxnSpPr>
          <p:nvPr/>
        </p:nvCxnSpPr>
        <p:spPr>
          <a:xfrm rot="5400000" flipH="1" flipV="1">
            <a:off x="5668119" y="1655227"/>
            <a:ext cx="701331" cy="2907577"/>
          </a:xfrm>
          <a:prstGeom prst="bentConnector4">
            <a:avLst>
              <a:gd name="adj1" fmla="val -30804"/>
              <a:gd name="adj2" fmla="val 49073"/>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9" name="Elbow Connector 100"/>
          <p:cNvCxnSpPr>
            <a:stCxn id="48" idx="1"/>
          </p:cNvCxnSpPr>
          <p:nvPr/>
        </p:nvCxnSpPr>
        <p:spPr>
          <a:xfrm rot="16200000" flipH="1">
            <a:off x="6148635" y="3252080"/>
            <a:ext cx="349340" cy="2298535"/>
          </a:xfrm>
          <a:prstGeom prst="bentConnector2">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Elbow Connector 103"/>
          <p:cNvCxnSpPr>
            <a:stCxn id="54" idx="1"/>
          </p:cNvCxnSpPr>
          <p:nvPr/>
        </p:nvCxnSpPr>
        <p:spPr>
          <a:xfrm rot="16200000" flipH="1">
            <a:off x="5068470" y="3080750"/>
            <a:ext cx="873916" cy="3934290"/>
          </a:xfrm>
          <a:prstGeom prst="bentConnector2">
            <a:avLst/>
          </a:prstGeom>
          <a:ln>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Elbow Connector 106"/>
          <p:cNvCxnSpPr>
            <a:stCxn id="41" idx="1"/>
          </p:cNvCxnSpPr>
          <p:nvPr/>
        </p:nvCxnSpPr>
        <p:spPr>
          <a:xfrm rot="5400000" flipH="1" flipV="1">
            <a:off x="6643486" y="3016372"/>
            <a:ext cx="178275" cy="1479899"/>
          </a:xfrm>
          <a:prstGeom prst="bentConnector4">
            <a:avLst>
              <a:gd name="adj1" fmla="val -121183"/>
              <a:gd name="adj2" fmla="val 48257"/>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517009" y="1557318"/>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5" name="矩形 64"/>
          <p:cNvSpPr/>
          <p:nvPr/>
        </p:nvSpPr>
        <p:spPr>
          <a:xfrm>
            <a:off x="7517009" y="2472412"/>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6" name="矩形 65"/>
          <p:cNvSpPr/>
          <p:nvPr/>
        </p:nvSpPr>
        <p:spPr>
          <a:xfrm>
            <a:off x="7517009" y="3387506"/>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7" name="矩形 66"/>
          <p:cNvSpPr/>
          <p:nvPr/>
        </p:nvSpPr>
        <p:spPr>
          <a:xfrm>
            <a:off x="7517009" y="4302600"/>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8" name="矩形 67"/>
          <p:cNvSpPr/>
          <p:nvPr/>
        </p:nvSpPr>
        <p:spPr>
          <a:xfrm>
            <a:off x="7517009" y="5217694"/>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70" name="任意多边形: 形状 69"/>
          <p:cNvSpPr/>
          <p:nvPr/>
        </p:nvSpPr>
        <p:spPr>
          <a:xfrm>
            <a:off x="1" y="717407"/>
            <a:ext cx="3626945"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007936"/>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71" name="文本框 70"/>
          <p:cNvSpPr txBox="1"/>
          <p:nvPr/>
        </p:nvSpPr>
        <p:spPr>
          <a:xfrm>
            <a:off x="377053" y="714604"/>
            <a:ext cx="2599483" cy="410845"/>
          </a:xfrm>
          <a:prstGeom prst="rect">
            <a:avLst/>
          </a:prstGeom>
          <a:noFill/>
        </p:spPr>
        <p:txBody>
          <a:bodyPr wrap="square" rtlCol="0">
            <a:spAutoFit/>
          </a:bodyPr>
          <a:lstStyle/>
          <a:p>
            <a:r>
              <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rPr>
              <a:t>促进社会</a:t>
            </a:r>
            <a:endPar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72" name="平行四边形 71"/>
          <p:cNvSpPr/>
          <p:nvPr/>
        </p:nvSpPr>
        <p:spPr>
          <a:xfrm>
            <a:off x="3737631"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3" name="平行四边形 72"/>
          <p:cNvSpPr/>
          <p:nvPr/>
        </p:nvSpPr>
        <p:spPr>
          <a:xfrm>
            <a:off x="4048583"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4" name="平行四边形 73"/>
          <p:cNvSpPr/>
          <p:nvPr/>
        </p:nvSpPr>
        <p:spPr>
          <a:xfrm>
            <a:off x="4359537"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5" name="任意多边形: 形状 74"/>
          <p:cNvSpPr/>
          <p:nvPr/>
        </p:nvSpPr>
        <p:spPr>
          <a:xfrm>
            <a:off x="8260488" y="6442438"/>
            <a:ext cx="4319781"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92D05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000">
        <p15:prstTrans prst="peelOff"/>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1000"/>
                                        <p:tgtEl>
                                          <p:spTgt spid="32"/>
                                        </p:tgtEl>
                                      </p:cBhvr>
                                    </p:animEffect>
                                  </p:childTnLst>
                                </p:cTn>
                              </p:par>
                              <p:par>
                                <p:cTn id="11" presetID="22" presetClass="entr" presetSubtype="8"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000"/>
                                        <p:tgtEl>
                                          <p:spTgt spid="38"/>
                                        </p:tgtEl>
                                      </p:cBhvr>
                                    </p:animEffect>
                                  </p:childTnLst>
                                </p:cTn>
                              </p:par>
                              <p:par>
                                <p:cTn id="14" presetID="22" presetClass="entr" presetSubtype="8"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par>
                                <p:cTn id="20" presetID="22" presetClass="entr" presetSubtype="8" fill="hold" nodeType="withEffect">
                                  <p:stCondLst>
                                    <p:cond delay="125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par>
                                <p:cTn id="23" presetID="22" presetClass="entr" presetSubtype="8" fill="hold" nodeType="withEffect">
                                  <p:stCondLst>
                                    <p:cond delay="150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nodeType="withEffect">
                                  <p:stCondLst>
                                    <p:cond delay="17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par>
                                <p:cTn id="29" presetID="22" presetClass="entr" presetSubtype="8" fill="hold" nodeType="withEffect">
                                  <p:stCondLst>
                                    <p:cond delay="200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nodeType="withEffect">
                                  <p:stCondLst>
                                    <p:cond delay="225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融资规划</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1800597" y="1816688"/>
            <a:ext cx="4023626" cy="587876"/>
            <a:chOff x="1368228" y="1488854"/>
            <a:chExt cx="4023626" cy="587876"/>
          </a:xfrm>
        </p:grpSpPr>
        <p:sp>
          <p:nvSpPr>
            <p:cNvPr id="11" name="同侧圆角矩形 10"/>
            <p:cNvSpPr/>
            <p:nvPr/>
          </p:nvSpPr>
          <p:spPr>
            <a:xfrm rot="16200000">
              <a:off x="3086103" y="-229021"/>
              <a:ext cx="587876" cy="4023626"/>
            </a:xfrm>
            <a:prstGeom prst="round2SameRect">
              <a:avLst>
                <a:gd name="adj1" fmla="val 50000"/>
                <a:gd name="adj2" fmla="val 0"/>
              </a:avLst>
            </a:prstGeom>
            <a:solidFill>
              <a:srgbClr val="0070C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12" name="TextBox 11"/>
            <p:cNvSpPr txBox="1"/>
            <p:nvPr/>
          </p:nvSpPr>
          <p:spPr>
            <a:xfrm>
              <a:off x="1584252" y="1589142"/>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
        <p:nvSpPr>
          <p:cNvPr id="13" name="TextBox 34"/>
          <p:cNvSpPr txBox="1">
            <a:spLocks noChangeArrowheads="1"/>
          </p:cNvSpPr>
          <p:nvPr/>
        </p:nvSpPr>
        <p:spPr bwMode="auto">
          <a:xfrm>
            <a:off x="1872605" y="4648041"/>
            <a:ext cx="7965688"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just">
              <a:lnSpc>
                <a:spcPts val="2000"/>
              </a:lnSpc>
            </a:pP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20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信信信息文字信文字信文字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信信息文字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413044" y="1839729"/>
            <a:ext cx="2281232" cy="1528624"/>
          </a:xfrm>
          <a:prstGeom prst="rect">
            <a:avLst/>
          </a:prstGeom>
          <a:noFill/>
        </p:spPr>
        <p:txBody>
          <a:bodyPr wrap="square" rtlCol="0">
            <a:spAutoFit/>
          </a:bodyPr>
          <a:lstStyle/>
          <a:p>
            <a:pPr algn="just">
              <a:lnSpc>
                <a:spcPts val="1600"/>
              </a:lnSpc>
            </a:pP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文字信息</a:t>
            </a:r>
            <a:endPar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6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文字信息输入文字信息输入文字信息输入文字信息输入文字信息文字信息文字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1895628" y="2759377"/>
            <a:ext cx="2281232" cy="1528624"/>
          </a:xfrm>
          <a:prstGeom prst="rect">
            <a:avLst/>
          </a:prstGeom>
          <a:noFill/>
        </p:spPr>
        <p:txBody>
          <a:bodyPr wrap="square" rtlCol="0">
            <a:spAutoFit/>
          </a:bodyPr>
          <a:lstStyle/>
          <a:p>
            <a:pPr algn="just">
              <a:lnSpc>
                <a:spcPts val="1600"/>
              </a:lnSpc>
            </a:pP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文字信息</a:t>
            </a:r>
            <a:endPar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6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文字信息输入文字信息输入文字信息输入文字信息输入文字信息文字信息文字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968237" y="3721833"/>
            <a:ext cx="3969264" cy="587876"/>
            <a:chOff x="5391851" y="3393999"/>
            <a:chExt cx="3969264" cy="587876"/>
          </a:xfrm>
        </p:grpSpPr>
        <p:sp>
          <p:nvSpPr>
            <p:cNvPr id="17" name="同侧圆角矩形 16"/>
            <p:cNvSpPr/>
            <p:nvPr/>
          </p:nvSpPr>
          <p:spPr>
            <a:xfrm rot="5400000" flipH="1">
              <a:off x="7032941" y="1752909"/>
              <a:ext cx="587876" cy="3870056"/>
            </a:xfrm>
            <a:prstGeom prst="round2SameRect">
              <a:avLst>
                <a:gd name="adj1" fmla="val 50000"/>
                <a:gd name="adj2" fmla="val 0"/>
              </a:avLst>
            </a:prstGeom>
            <a:solidFill>
              <a:srgbClr val="00B0F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18" name="TextBox 17"/>
            <p:cNvSpPr txBox="1"/>
            <p:nvPr/>
          </p:nvSpPr>
          <p:spPr>
            <a:xfrm>
              <a:off x="6969321" y="3497343"/>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392885" y="1728242"/>
            <a:ext cx="2727725" cy="2637006"/>
            <a:chOff x="3015245" y="2152665"/>
            <a:chExt cx="3306471" cy="3273825"/>
          </a:xfrm>
          <a:effectLst>
            <a:outerShdw blurRad="406400" dist="190500" dir="8100000" algn="tr" rotWithShape="0">
              <a:prstClr val="black">
                <a:alpha val="20000"/>
              </a:prstClr>
            </a:outerShdw>
          </a:effectLst>
        </p:grpSpPr>
        <p:sp>
          <p:nvSpPr>
            <p:cNvPr id="20" name="圆角矩形 20"/>
            <p:cNvSpPr/>
            <p:nvPr/>
          </p:nvSpPr>
          <p:spPr>
            <a:xfrm>
              <a:off x="3015245" y="2152665"/>
              <a:ext cx="3306471" cy="3273825"/>
            </a:xfrm>
            <a:prstGeom prst="ellipse">
              <a:avLst/>
            </a:prstGeom>
            <a:solidFill>
              <a:schemeClr val="bg1"/>
            </a:solidFill>
            <a:ln w="15875">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3147859" y="2283970"/>
              <a:ext cx="3041243" cy="30112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28320" y="2349417"/>
              <a:ext cx="2880320" cy="2880320"/>
            </a:xfrm>
            <a:prstGeom prst="rect">
              <a:avLst/>
            </a:prstGeom>
          </p:spPr>
        </p:pic>
      </p:gr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55" y="2535153"/>
            <a:ext cx="1144103" cy="1111661"/>
          </a:xfrm>
          <a:prstGeom prst="rect">
            <a:avLst/>
          </a:prstGeom>
        </p:spPr>
      </p:pic>
      <p:cxnSp>
        <p:nvCxnSpPr>
          <p:cNvPr id="24" name="直接连接符 23"/>
          <p:cNvCxnSpPr/>
          <p:nvPr/>
        </p:nvCxnSpPr>
        <p:spPr>
          <a:xfrm>
            <a:off x="2016621" y="4576033"/>
            <a:ext cx="767765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528" fill="hold" nodeType="withEffect">
                                  <p:stCondLst>
                                    <p:cond delay="40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fltVal val="0.5"/>
                                          </p:val>
                                        </p:tav>
                                        <p:tav tm="100000">
                                          <p:val>
                                            <p:strVal val="#ppt_x"/>
                                          </p:val>
                                        </p:tav>
                                      </p:tavLst>
                                    </p:anim>
                                    <p:anim calcmode="lin" valueType="num">
                                      <p:cBhvr>
                                        <p:cTn id="23" dur="500" fill="hold"/>
                                        <p:tgtEl>
                                          <p:spTgt spid="19"/>
                                        </p:tgtEl>
                                        <p:attrNameLst>
                                          <p:attrName>ppt_y</p:attrName>
                                        </p:attrNameLst>
                                      </p:cBhvr>
                                      <p:tavLst>
                                        <p:tav tm="0">
                                          <p:val>
                                            <p:fltVal val="0.5"/>
                                          </p:val>
                                        </p:tav>
                                        <p:tav tm="100000">
                                          <p:val>
                                            <p:strVal val="#ppt_y"/>
                                          </p:val>
                                        </p:tav>
                                      </p:tavLst>
                                    </p:anim>
                                  </p:childTnLst>
                                </p:cTn>
                              </p:par>
                              <p:par>
                                <p:cTn id="24" presetID="10" presetClass="entr" presetSubtype="0" fill="hold" nodeType="withEffect">
                                  <p:stCondLst>
                                    <p:cond delay="7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22" presetClass="entr" presetSubtype="2" fill="hold" nodeType="withEffect">
                                  <p:stCondLst>
                                    <p:cond delay="110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par>
                                <p:cTn id="30" presetID="22" presetClass="entr" presetSubtype="8" fill="hold" nodeType="withEffect">
                                  <p:stCondLst>
                                    <p:cond delay="11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42" presetClass="entr" presetSubtype="0" fill="hold" grpId="0" nodeType="withEffect">
                                  <p:stCondLst>
                                    <p:cond delay="11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750"/>
                                        <p:tgtEl>
                                          <p:spTgt spid="14"/>
                                        </p:tgtEl>
                                      </p:cBhvr>
                                    </p:animEffect>
                                    <p:anim calcmode="lin" valueType="num">
                                      <p:cBhvr>
                                        <p:cTn id="36" dur="750" fill="hold"/>
                                        <p:tgtEl>
                                          <p:spTgt spid="14"/>
                                        </p:tgtEl>
                                        <p:attrNameLst>
                                          <p:attrName>ppt_x</p:attrName>
                                        </p:attrNameLst>
                                      </p:cBhvr>
                                      <p:tavLst>
                                        <p:tav tm="0">
                                          <p:val>
                                            <p:strVal val="#ppt_x"/>
                                          </p:val>
                                        </p:tav>
                                        <p:tav tm="100000">
                                          <p:val>
                                            <p:strVal val="#ppt_x"/>
                                          </p:val>
                                        </p:tav>
                                      </p:tavLst>
                                    </p:anim>
                                    <p:anim calcmode="lin" valueType="num">
                                      <p:cBhvr>
                                        <p:cTn id="37" dur="750" fill="hold"/>
                                        <p:tgtEl>
                                          <p:spTgt spid="14"/>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11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anim calcmode="lin" valueType="num">
                                      <p:cBhvr>
                                        <p:cTn id="41" dur="750" fill="hold"/>
                                        <p:tgtEl>
                                          <p:spTgt spid="15"/>
                                        </p:tgtEl>
                                        <p:attrNameLst>
                                          <p:attrName>ppt_x</p:attrName>
                                        </p:attrNameLst>
                                      </p:cBhvr>
                                      <p:tavLst>
                                        <p:tav tm="0">
                                          <p:val>
                                            <p:strVal val="#ppt_x"/>
                                          </p:val>
                                        </p:tav>
                                        <p:tav tm="100000">
                                          <p:val>
                                            <p:strVal val="#ppt_x"/>
                                          </p:val>
                                        </p:tav>
                                      </p:tavLst>
                                    </p:anim>
                                    <p:anim calcmode="lin" valueType="num">
                                      <p:cBhvr>
                                        <p:cTn id="42" dur="750" fill="hold"/>
                                        <p:tgtEl>
                                          <p:spTgt spid="15"/>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11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750"/>
                                        <p:tgtEl>
                                          <p:spTgt spid="13"/>
                                        </p:tgtEl>
                                      </p:cBhvr>
                                    </p:animEffect>
                                    <p:anim calcmode="lin" valueType="num">
                                      <p:cBhvr>
                                        <p:cTn id="46" dur="750" fill="hold"/>
                                        <p:tgtEl>
                                          <p:spTgt spid="13"/>
                                        </p:tgtEl>
                                        <p:attrNameLst>
                                          <p:attrName>ppt_x</p:attrName>
                                        </p:attrNameLst>
                                      </p:cBhvr>
                                      <p:tavLst>
                                        <p:tav tm="0">
                                          <p:val>
                                            <p:strVal val="#ppt_x"/>
                                          </p:val>
                                        </p:tav>
                                        <p:tav tm="100000">
                                          <p:val>
                                            <p:strVal val="#ppt_x"/>
                                          </p:val>
                                        </p:tav>
                                      </p:tavLst>
                                    </p:anim>
                                    <p:anim calcmode="lin" valueType="num">
                                      <p:cBhvr>
                                        <p:cTn id="47"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资金缺口</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矩形 24"/>
          <p:cNvSpPr/>
          <p:nvPr/>
        </p:nvSpPr>
        <p:spPr>
          <a:xfrm>
            <a:off x="737210" y="1592524"/>
            <a:ext cx="5333503" cy="17281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430545" y="1592368"/>
            <a:ext cx="5371051" cy="1728192"/>
          </a:xfrm>
          <a:prstGeom prst="rect">
            <a:avLst/>
          </a:prstGeom>
          <a:solidFill>
            <a:srgbClr val="005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64493" y="1584226"/>
            <a:ext cx="2892713" cy="1224136"/>
            <a:chOff x="866332" y="1511895"/>
            <a:chExt cx="2607591" cy="1224136"/>
          </a:xfrm>
        </p:grpSpPr>
        <p:sp>
          <p:nvSpPr>
            <p:cNvPr id="28" name="下箭头 27"/>
            <p:cNvSpPr/>
            <p:nvPr/>
          </p:nvSpPr>
          <p:spPr>
            <a:xfrm>
              <a:off x="866332" y="1511895"/>
              <a:ext cx="776694" cy="1224136"/>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6"/>
            <p:cNvSpPr txBox="1"/>
            <p:nvPr/>
          </p:nvSpPr>
          <p:spPr>
            <a:xfrm>
              <a:off x="1661637" y="1592046"/>
              <a:ext cx="1812286" cy="769441"/>
            </a:xfrm>
            <a:prstGeom prst="rect">
              <a:avLst/>
            </a:prstGeom>
            <a:noFill/>
            <a:effectLst/>
          </p:spPr>
          <p:txBody>
            <a:bodyPr wrap="square" rtlCol="0">
              <a:spAutoFit/>
            </a:bodyPr>
            <a:lstStyle/>
            <a:p>
              <a:r>
                <a:rPr lang="en-US" altLang="zh-CN" sz="4400" dirty="0" smtClean="0">
                  <a:solidFill>
                    <a:schemeClr val="bg1"/>
                  </a:solidFill>
                </a:rPr>
                <a:t>66%</a:t>
              </a:r>
              <a:endParaRPr lang="zh-CN" altLang="en-US" sz="4400" dirty="0">
                <a:solidFill>
                  <a:schemeClr val="bg1"/>
                </a:solidFill>
              </a:endParaRPr>
            </a:p>
          </p:txBody>
        </p:sp>
      </p:grpSp>
      <p:grpSp>
        <p:nvGrpSpPr>
          <p:cNvPr id="30" name="组合 29"/>
          <p:cNvGrpSpPr/>
          <p:nvPr/>
        </p:nvGrpSpPr>
        <p:grpSpPr>
          <a:xfrm>
            <a:off x="8061403" y="2104722"/>
            <a:ext cx="2613581" cy="1224136"/>
            <a:chOff x="7543904" y="2032391"/>
            <a:chExt cx="2355972" cy="1224136"/>
          </a:xfrm>
        </p:grpSpPr>
        <p:sp>
          <p:nvSpPr>
            <p:cNvPr id="31" name="下箭头 30"/>
            <p:cNvSpPr/>
            <p:nvPr/>
          </p:nvSpPr>
          <p:spPr>
            <a:xfrm rot="10800000">
              <a:off x="9123182" y="2032391"/>
              <a:ext cx="776694" cy="1224136"/>
            </a:xfrm>
            <a:prstGeom prst="downArrow">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27"/>
            <p:cNvSpPr txBox="1"/>
            <p:nvPr/>
          </p:nvSpPr>
          <p:spPr>
            <a:xfrm>
              <a:off x="7543904" y="2406781"/>
              <a:ext cx="1812286" cy="769441"/>
            </a:xfrm>
            <a:prstGeom prst="rect">
              <a:avLst/>
            </a:prstGeom>
            <a:noFill/>
            <a:effectLst/>
          </p:spPr>
          <p:txBody>
            <a:bodyPr wrap="square" rtlCol="0">
              <a:spAutoFit/>
            </a:bodyPr>
            <a:lstStyle/>
            <a:p>
              <a:pPr algn="r"/>
              <a:r>
                <a:rPr lang="en-US" altLang="zh-CN" sz="4400" dirty="0" smtClean="0">
                  <a:solidFill>
                    <a:schemeClr val="bg1"/>
                  </a:solidFill>
                </a:rPr>
                <a:t>34%</a:t>
              </a:r>
              <a:endParaRPr lang="zh-CN" altLang="en-US" sz="4400" dirty="0">
                <a:solidFill>
                  <a:schemeClr val="bg1"/>
                </a:solidFill>
              </a:endParaRPr>
            </a:p>
          </p:txBody>
        </p:sp>
      </p:grpSp>
      <p:sp>
        <p:nvSpPr>
          <p:cNvPr id="33" name="TextBox 34"/>
          <p:cNvSpPr txBox="1">
            <a:spLocks noChangeArrowheads="1"/>
          </p:cNvSpPr>
          <p:nvPr/>
        </p:nvSpPr>
        <p:spPr bwMode="auto">
          <a:xfrm>
            <a:off x="1760783" y="2460516"/>
            <a:ext cx="407102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dirty="0">
                <a:solidFill>
                  <a:schemeClr val="bg1"/>
                </a:solidFill>
                <a:latin typeface="微软雅黑" panose="020B0503020204020204" pitchFamily="34" charset="-122"/>
                <a:ea typeface="微软雅黑" panose="020B0503020204020204" pitchFamily="34" charset="-122"/>
              </a:rPr>
              <a:t>文字</a:t>
            </a:r>
            <a:r>
              <a:rPr lang="zh-CN" altLang="en-US" sz="1300" dirty="0" smtClean="0">
                <a:solidFill>
                  <a:schemeClr val="bg1"/>
                </a:solidFill>
                <a:latin typeface="微软雅黑" panose="020B0503020204020204" pitchFamily="34" charset="-122"/>
                <a:ea typeface="微软雅黑" panose="020B0503020204020204" pitchFamily="34" charset="-122"/>
              </a:rPr>
              <a:t>标题</a:t>
            </a:r>
            <a:endParaRPr lang="en-US" altLang="zh-CN" sz="13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a:solidFill>
                  <a:schemeClr val="bg1"/>
                </a:solidFill>
                <a:latin typeface="微软雅黑" panose="020B0503020204020204" pitchFamily="34" charset="-122"/>
                <a:ea typeface="微软雅黑" panose="020B0503020204020204" pitchFamily="34" charset="-122"/>
              </a:rPr>
              <a:t>文字信息文字信息文字信息文字信息</a:t>
            </a:r>
            <a:r>
              <a:rPr lang="zh-CN" altLang="en-US" sz="1000" dirty="0" smtClean="0">
                <a:solidFill>
                  <a:schemeClr val="bg1"/>
                </a:solidFill>
                <a:latin typeface="微软雅黑" panose="020B0503020204020204" pitchFamily="34" charset="-122"/>
                <a:ea typeface="微软雅黑" panose="020B0503020204020204" pitchFamily="34" charset="-122"/>
              </a:rPr>
              <a:t>文</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smtClean="0">
                <a:solidFill>
                  <a:schemeClr val="bg1"/>
                </a:solidFill>
                <a:latin typeface="微软雅黑" panose="020B0503020204020204" pitchFamily="34" charset="-122"/>
                <a:ea typeface="微软雅黑" panose="020B0503020204020204" pitchFamily="34" charset="-122"/>
              </a:rPr>
              <a:t>字文字信信息字信息</a:t>
            </a:r>
            <a:r>
              <a:rPr lang="zh-CN" altLang="en-US" sz="1000" dirty="0">
                <a:solidFill>
                  <a:schemeClr val="bg1"/>
                </a:solidFill>
                <a:latin typeface="微软雅黑" panose="020B0503020204020204" pitchFamily="34" charset="-122"/>
                <a:ea typeface="微软雅黑" panose="020B0503020204020204" pitchFamily="34" charset="-122"/>
              </a:rPr>
              <a:t>文字</a:t>
            </a:r>
            <a:r>
              <a:rPr lang="zh-CN" altLang="en-US" sz="1000" dirty="0" smtClean="0">
                <a:solidFill>
                  <a:schemeClr val="bg1"/>
                </a:solidFill>
                <a:latin typeface="微软雅黑" panose="020B0503020204020204" pitchFamily="34" charset="-122"/>
                <a:ea typeface="微软雅黑" panose="020B0503020204020204" pitchFamily="34" charset="-122"/>
              </a:rPr>
              <a:t>信息</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sp>
        <p:nvSpPr>
          <p:cNvPr id="36" name="TextBox 34"/>
          <p:cNvSpPr txBox="1">
            <a:spLocks noChangeArrowheads="1"/>
          </p:cNvSpPr>
          <p:nvPr/>
        </p:nvSpPr>
        <p:spPr bwMode="auto">
          <a:xfrm>
            <a:off x="6802582" y="1828884"/>
            <a:ext cx="407102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dirty="0">
                <a:solidFill>
                  <a:schemeClr val="bg1"/>
                </a:solidFill>
                <a:latin typeface="微软雅黑" panose="020B0503020204020204" pitchFamily="34" charset="-122"/>
                <a:ea typeface="微软雅黑" panose="020B0503020204020204" pitchFamily="34" charset="-122"/>
              </a:rPr>
              <a:t>文字</a:t>
            </a:r>
            <a:r>
              <a:rPr lang="zh-CN" altLang="en-US" sz="1300" dirty="0" smtClean="0">
                <a:solidFill>
                  <a:schemeClr val="bg1"/>
                </a:solidFill>
                <a:latin typeface="微软雅黑" panose="020B0503020204020204" pitchFamily="34" charset="-122"/>
                <a:ea typeface="微软雅黑" panose="020B0503020204020204" pitchFamily="34" charset="-122"/>
              </a:rPr>
              <a:t>标题</a:t>
            </a:r>
            <a:endParaRPr lang="en-US" altLang="zh-CN" sz="13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a:solidFill>
                  <a:schemeClr val="bg1"/>
                </a:solidFill>
                <a:latin typeface="微软雅黑" panose="020B0503020204020204" pitchFamily="34" charset="-122"/>
                <a:ea typeface="微软雅黑" panose="020B0503020204020204" pitchFamily="34" charset="-122"/>
              </a:rPr>
              <a:t>文字信息文字信息文字信息文字信息</a:t>
            </a:r>
            <a:r>
              <a:rPr lang="zh-CN" altLang="en-US" sz="1000" dirty="0" smtClean="0">
                <a:solidFill>
                  <a:schemeClr val="bg1"/>
                </a:solidFill>
                <a:latin typeface="微软雅黑" panose="020B0503020204020204" pitchFamily="34" charset="-122"/>
                <a:ea typeface="微软雅黑" panose="020B0503020204020204" pitchFamily="34" charset="-122"/>
              </a:rPr>
              <a:t>文字文字信信息字</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smtClean="0">
                <a:solidFill>
                  <a:schemeClr val="bg1"/>
                </a:solidFill>
                <a:latin typeface="微软雅黑" panose="020B0503020204020204" pitchFamily="34" charset="-122"/>
                <a:ea typeface="微软雅黑" panose="020B0503020204020204" pitchFamily="34" charset="-122"/>
              </a:rPr>
              <a:t>信息</a:t>
            </a:r>
            <a:r>
              <a:rPr lang="zh-CN" altLang="en-US" sz="1000" dirty="0">
                <a:solidFill>
                  <a:schemeClr val="bg1"/>
                </a:solidFill>
                <a:latin typeface="微软雅黑" panose="020B0503020204020204" pitchFamily="34" charset="-122"/>
                <a:ea typeface="微软雅黑" panose="020B0503020204020204" pitchFamily="34" charset="-122"/>
              </a:rPr>
              <a:t>文字信息文字信息文字</a:t>
            </a:r>
            <a:r>
              <a:rPr lang="zh-CN" altLang="en-US" sz="1000" dirty="0" smtClean="0">
                <a:solidFill>
                  <a:schemeClr val="bg1"/>
                </a:solidFill>
                <a:latin typeface="微软雅黑" panose="020B0503020204020204" pitchFamily="34" charset="-122"/>
                <a:ea typeface="微软雅黑" panose="020B0503020204020204" pitchFamily="34" charset="-122"/>
              </a:rPr>
              <a:t>信息</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720476" y="3600450"/>
            <a:ext cx="1008112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0889" r="1387"/>
          <a:stretch>
            <a:fillRect/>
          </a:stretch>
        </p:blipFill>
        <p:spPr>
          <a:xfrm>
            <a:off x="4176861" y="1368202"/>
            <a:ext cx="2532736" cy="2199118"/>
          </a:xfrm>
          <a:prstGeom prst="ellipse">
            <a:avLst/>
          </a:prstGeom>
        </p:spPr>
      </p:pic>
      <p:pic>
        <p:nvPicPr>
          <p:cNvPr id="2" name="图片 1"/>
          <p:cNvPicPr>
            <a:picLocks noChangeAspect="1"/>
          </p:cNvPicPr>
          <p:nvPr/>
        </p:nvPicPr>
        <p:blipFill>
          <a:blip r:embed="rId2"/>
          <a:srcRect l="58215" t="6674" r="513" b="61319"/>
          <a:stretch>
            <a:fillRect/>
          </a:stretch>
        </p:blipFill>
        <p:spPr>
          <a:xfrm>
            <a:off x="473710" y="3600450"/>
            <a:ext cx="4747260" cy="2073910"/>
          </a:xfrm>
          <a:prstGeom prst="rect">
            <a:avLst/>
          </a:prstGeom>
        </p:spPr>
      </p:pic>
      <p:sp>
        <p:nvSpPr>
          <p:cNvPr id="8" name="矩形 7"/>
          <p:cNvSpPr/>
          <p:nvPr/>
        </p:nvSpPr>
        <p:spPr>
          <a:xfrm>
            <a:off x="428568" y="6196082"/>
            <a:ext cx="5045618" cy="645102"/>
          </a:xfrm>
          <a:prstGeom prst="rect">
            <a:avLst/>
          </a:prstGeom>
          <a:solidFill>
            <a:srgbClr val="FFFFFF"/>
          </a:solidFill>
        </p:spPr>
        <p:txBody>
          <a:bodyPr lIns="0" tIns="0" rIns="0" bIns="0">
            <a:noAutofit/>
          </a:bodyPr>
          <a:p>
            <a:pPr indent="203200">
              <a:lnSpc>
                <a:spcPts val="2855"/>
              </a:lnSpc>
            </a:pPr>
            <a:r>
              <a:rPr lang="en-US" sz="2270">
                <a:latin typeface="楷体" panose="02010609060101010101" charset="-122"/>
                <a:ea typeface="楷体" panose="02010609060101010101" charset="-122"/>
              </a:rPr>
              <a:t>校内主要工作是校园车辆的摆放、高峰 期车辆调度、故障车辆的管理等。</a:t>
            </a:r>
            <a:endParaRPr lang="en-US" sz="2270">
              <a:latin typeface="楷体" panose="02010609060101010101" charset="-122"/>
              <a:ea typeface="楷体" panose="02010609060101010101" charset="-122"/>
            </a:endParaRPr>
          </a:p>
        </p:txBody>
      </p:sp>
      <p:sp>
        <p:nvSpPr>
          <p:cNvPr id="11" name="矩形 10"/>
          <p:cNvSpPr/>
          <p:nvPr/>
        </p:nvSpPr>
        <p:spPr>
          <a:xfrm>
            <a:off x="6330061" y="4167974"/>
            <a:ext cx="3977168" cy="267832"/>
          </a:xfrm>
          <a:prstGeom prst="rect">
            <a:avLst/>
          </a:prstGeom>
          <a:solidFill>
            <a:srgbClr val="FFFFFF"/>
          </a:solidFill>
        </p:spPr>
        <p:txBody>
          <a:bodyPr wrap="none" lIns="0" tIns="0" rIns="0" bIns="0">
            <a:noAutofit/>
          </a:bodyPr>
          <a:p>
            <a:pPr indent="482600"/>
            <a:r>
              <a:rPr lang="en-US" sz="2270">
                <a:latin typeface="楷体" panose="02010609060101010101" charset="-122"/>
                <a:ea typeface="楷体" panose="02010609060101010101" charset="-122"/>
              </a:rPr>
              <a:t>与校方勤エ俭学部门合作,锻</a:t>
            </a:r>
            <a:endParaRPr lang="en-US" sz="2270">
              <a:latin typeface="楷体" panose="02010609060101010101" charset="-122"/>
              <a:ea typeface="楷体" panose="02010609060101010101" charset="-122"/>
            </a:endParaRPr>
          </a:p>
        </p:txBody>
      </p:sp>
      <p:sp>
        <p:nvSpPr>
          <p:cNvPr id="6" name="矩形 5"/>
          <p:cNvSpPr/>
          <p:nvPr/>
        </p:nvSpPr>
        <p:spPr>
          <a:xfrm>
            <a:off x="7118934" y="5014894"/>
            <a:ext cx="3098793" cy="408948"/>
          </a:xfrm>
          <a:prstGeom prst="rect">
            <a:avLst/>
          </a:prstGeom>
          <a:solidFill>
            <a:srgbClr val="FFFFFF"/>
          </a:solidFill>
        </p:spPr>
        <p:txBody>
          <a:bodyPr wrap="none" lIns="0" tIns="0" rIns="0" bIns="0">
            <a:noAutofit/>
          </a:bodyPr>
          <a:p>
            <a:pPr indent="0"/>
            <a:r>
              <a:rPr lang="en-US" sz="2270">
                <a:latin typeface="楷体" panose="02010609060101010101" charset="-122"/>
                <a:ea typeface="楷体" panose="02010609060101010101" charset="-122"/>
              </a:rPr>
              <a:t>达到</a:t>
            </a:r>
            <a:r>
              <a:rPr lang="en-US" sz="3025" b="1">
                <a:solidFill>
                  <a:srgbClr val="FF0000"/>
                </a:solidFill>
                <a:latin typeface="黑体" panose="02010609060101010101" charset="-122"/>
                <a:ea typeface="黑体" panose="02010609060101010101" charset="-122"/>
              </a:rPr>
              <a:t>勤エ俭学</a:t>
            </a:r>
            <a:r>
              <a:rPr lang="en-US" sz="2270">
                <a:latin typeface="楷体" panose="02010609060101010101" charset="-122"/>
                <a:ea typeface="楷体" panose="02010609060101010101" charset="-122"/>
              </a:rPr>
              <a:t>的目的 〇</a:t>
            </a:r>
            <a:endParaRPr lang="en-US" sz="2270">
              <a:latin typeface="楷体" panose="02010609060101010101" charset="-122"/>
              <a:ea typeface="楷体" panose="02010609060101010101" charset="-122"/>
            </a:endParaRPr>
          </a:p>
        </p:txBody>
      </p:sp>
      <p:sp>
        <p:nvSpPr>
          <p:cNvPr id="12" name="矩形 11"/>
          <p:cNvSpPr/>
          <p:nvPr/>
        </p:nvSpPr>
        <p:spPr>
          <a:xfrm>
            <a:off x="6618235" y="5931519"/>
            <a:ext cx="4440835" cy="264953"/>
          </a:xfrm>
          <a:prstGeom prst="rect">
            <a:avLst/>
          </a:prstGeom>
          <a:solidFill>
            <a:srgbClr val="FFFFFF"/>
          </a:solidFill>
        </p:spPr>
        <p:txBody>
          <a:bodyPr wrap="none" lIns="0" tIns="0" rIns="0" bIns="0">
            <a:noAutofit/>
          </a:bodyPr>
          <a:p>
            <a:pPr indent="0"/>
            <a:r>
              <a:rPr lang="zh-CN" altLang="en-US" sz="2270">
                <a:latin typeface="楷体" panose="02010609060101010101" charset="-122"/>
                <a:ea typeface="楷体" panose="02010609060101010101" charset="-122"/>
              </a:rPr>
              <a:t>锻</a:t>
            </a:r>
            <a:r>
              <a:rPr lang="en-US" sz="2270">
                <a:latin typeface="楷体" panose="02010609060101010101" charset="-122"/>
                <a:ea typeface="楷体" panose="02010609060101010101" charset="-122"/>
              </a:rPr>
              <a:t>炼学生专业技能同时获得一定收入。</a:t>
            </a:r>
            <a:endParaRPr lang="en-US" sz="227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Tm="3000">
        <p:circle/>
      </p:transition>
    </mc:Choice>
    <mc:Fallback>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22" presetClass="entr" presetSubtype="1" fill="hold" grpId="0" nodeType="withEffect">
                                  <p:stCondLst>
                                    <p:cond delay="110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par>
                                <p:cTn id="20" presetID="22" presetClass="entr" presetSubtype="1" fill="hold" grpId="0" nodeType="withEffect">
                                  <p:stCondLst>
                                    <p:cond delay="110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42" presetClass="entr" presetSubtype="0" fill="hold" nodeType="withEffect">
                                  <p:stCondLst>
                                    <p:cond delay="11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anim calcmode="lin" valueType="num">
                                      <p:cBhvr>
                                        <p:cTn id="26" dur="500" fill="hold"/>
                                        <p:tgtEl>
                                          <p:spTgt spid="30"/>
                                        </p:tgtEl>
                                        <p:attrNameLst>
                                          <p:attrName>ppt_x</p:attrName>
                                        </p:attrNameLst>
                                      </p:cBhvr>
                                      <p:tavLst>
                                        <p:tav tm="0">
                                          <p:val>
                                            <p:strVal val="#ppt_x"/>
                                          </p:val>
                                        </p:tav>
                                        <p:tav tm="100000">
                                          <p:val>
                                            <p:strVal val="#ppt_x"/>
                                          </p:val>
                                        </p:tav>
                                      </p:tavLst>
                                    </p:anim>
                                    <p:anim calcmode="lin" valueType="num">
                                      <p:cBhvr>
                                        <p:cTn id="27" dur="500" fill="hold"/>
                                        <p:tgtEl>
                                          <p:spTgt spid="30"/>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130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par>
                                <p:cTn id="31" presetID="10" presetClass="entr" presetSubtype="0" fill="hold" nodeType="withEffect">
                                  <p:stCondLst>
                                    <p:cond delay="14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14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14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p:bldP spid="25" grpId="0" animBg="1"/>
      <p:bldP spid="26" grpId="0" animBg="1"/>
      <p:bldP spid="33"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主要用途</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22200" b="32496"/>
          <a:stretch>
            <a:fillRect/>
          </a:stretch>
        </p:blipFill>
        <p:spPr>
          <a:xfrm flipH="1">
            <a:off x="6909318" y="3308448"/>
            <a:ext cx="3820271" cy="1224711"/>
          </a:xfrm>
          <a:prstGeom prst="rect">
            <a:avLst/>
          </a:prstGeom>
          <a:ln w="38100">
            <a:solidFill>
              <a:schemeClr val="bg1"/>
            </a:solidFill>
          </a:ln>
          <a:effectLst>
            <a:outerShdw blurRad="127000" dist="127000" dir="8100000" algn="tr" rotWithShape="0">
              <a:prstClr val="black">
                <a:alpha val="20000"/>
              </a:prstClr>
            </a:outerShdw>
          </a:effectLst>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50000" b="16127"/>
          <a:stretch>
            <a:fillRect/>
          </a:stretch>
        </p:blipFill>
        <p:spPr>
          <a:xfrm flipH="1">
            <a:off x="720476" y="3308448"/>
            <a:ext cx="3644501" cy="1224711"/>
          </a:xfrm>
          <a:prstGeom prst="rect">
            <a:avLst/>
          </a:prstGeom>
          <a:ln w="38100">
            <a:solidFill>
              <a:schemeClr val="bg1"/>
            </a:solidFill>
          </a:ln>
          <a:effectLst>
            <a:outerShdw blurRad="127000" dist="127000" dir="8100000" algn="tr" rotWithShape="0">
              <a:prstClr val="black">
                <a:alpha val="20000"/>
              </a:prstClr>
            </a:outerShdw>
          </a:effectLst>
        </p:spPr>
      </p:pic>
      <p:sp>
        <p:nvSpPr>
          <p:cNvPr id="12" name="六边形 11"/>
          <p:cNvSpPr/>
          <p:nvPr/>
        </p:nvSpPr>
        <p:spPr>
          <a:xfrm>
            <a:off x="3623884" y="2164589"/>
            <a:ext cx="4279450" cy="3293703"/>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4" name="椭圆 13"/>
          <p:cNvSpPr/>
          <p:nvPr/>
        </p:nvSpPr>
        <p:spPr>
          <a:xfrm>
            <a:off x="3919975"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1</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5" name="椭圆 14"/>
          <p:cNvSpPr/>
          <p:nvPr/>
        </p:nvSpPr>
        <p:spPr>
          <a:xfrm>
            <a:off x="6479622"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2</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6" name="椭圆 15"/>
          <p:cNvSpPr/>
          <p:nvPr/>
        </p:nvSpPr>
        <p:spPr>
          <a:xfrm>
            <a:off x="3919975"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3</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7" name="椭圆 16"/>
          <p:cNvSpPr/>
          <p:nvPr/>
        </p:nvSpPr>
        <p:spPr>
          <a:xfrm>
            <a:off x="6479622"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4</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23" name="TextBox 22"/>
          <p:cNvSpPr txBox="1"/>
          <p:nvPr/>
        </p:nvSpPr>
        <p:spPr>
          <a:xfrm>
            <a:off x="762418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62418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67055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7055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49" presetClass="entr" presetSubtype="0" decel="100000" fill="hold" grpId="0" nodeType="withEffect">
                                  <p:stCondLst>
                                    <p:cond delay="7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par>
                                <p:cTn id="23" presetID="53" presetClass="entr" presetSubtype="16" fill="hold" grpId="0" nodeType="withEffect">
                                  <p:stCondLst>
                                    <p:cond delay="11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11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0" nodeType="withEffect">
                                  <p:stCondLst>
                                    <p:cond delay="11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22" presetClass="entr" presetSubtype="8" fill="hold" nodeType="withEffect">
                                  <p:stCondLst>
                                    <p:cond delay="110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2" fill="hold" nodeType="withEffect">
                                  <p:stCondLst>
                                    <p:cond delay="1100"/>
                                  </p:stCondLst>
                                  <p:childTnLst>
                                    <p:set>
                                      <p:cBhvr>
                                        <p:cTn id="47" dur="1" fill="hold">
                                          <p:stCondLst>
                                            <p:cond delay="0"/>
                                          </p:stCondLst>
                                        </p:cTn>
                                        <p:tgtEl>
                                          <p:spTgt spid="11"/>
                                        </p:tgtEl>
                                        <p:attrNameLst>
                                          <p:attrName>style.visibility</p:attrName>
                                        </p:attrNameLst>
                                      </p:cBhvr>
                                      <p:to>
                                        <p:strVal val="visible"/>
                                      </p:to>
                                    </p:set>
                                    <p:animEffect transition="in" filter="wipe(right)">
                                      <p:cBhvr>
                                        <p:cTn id="48" dur="500"/>
                                        <p:tgtEl>
                                          <p:spTgt spid="11"/>
                                        </p:tgtEl>
                                      </p:cBhvr>
                                    </p:animEffect>
                                  </p:childTnLst>
                                </p:cTn>
                              </p:par>
                              <p:par>
                                <p:cTn id="49" presetID="47" presetClass="entr" presetSubtype="0" fill="hold" grpId="0" nodeType="withEffect">
                                  <p:stCondLst>
                                    <p:cond delay="11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1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10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110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p:bldP spid="12" grpId="0" animBg="1"/>
      <p:bldP spid="14" grpId="0" animBg="1"/>
      <p:bldP spid="15" grpId="0" animBg="1"/>
      <p:bldP spid="16" grpId="0" animBg="1"/>
      <p:bldP spid="17" grpId="0" animBg="1"/>
      <p:bldP spid="23" grpId="0"/>
      <p:bldP spid="24" grpId="0"/>
      <p:bldP spid="25"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1857" y="297807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 name="椭圆 2"/>
          <p:cNvSpPr/>
          <p:nvPr/>
        </p:nvSpPr>
        <p:spPr>
          <a:xfrm>
            <a:off x="2593707" y="304925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4" name="椭圆 3"/>
          <p:cNvSpPr/>
          <p:nvPr/>
        </p:nvSpPr>
        <p:spPr>
          <a:xfrm>
            <a:off x="1800597" y="315311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 name="椭圆 4"/>
          <p:cNvSpPr/>
          <p:nvPr/>
        </p:nvSpPr>
        <p:spPr>
          <a:xfrm flipH="1">
            <a:off x="6973075" y="297807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 name="椭圆 5"/>
          <p:cNvSpPr/>
          <p:nvPr/>
        </p:nvSpPr>
        <p:spPr>
          <a:xfrm flipH="1">
            <a:off x="8087583" y="304925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7" name="椭圆 6"/>
          <p:cNvSpPr/>
          <p:nvPr/>
        </p:nvSpPr>
        <p:spPr>
          <a:xfrm flipH="1">
            <a:off x="9094229" y="315311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8" name="TextBox 7"/>
          <p:cNvSpPr txBox="1"/>
          <p:nvPr/>
        </p:nvSpPr>
        <p:spPr>
          <a:xfrm>
            <a:off x="3672805" y="3024386"/>
            <a:ext cx="4182737" cy="861774"/>
          </a:xfrm>
          <a:prstGeom prst="rect">
            <a:avLst/>
          </a:prstGeom>
          <a:noFill/>
        </p:spPr>
        <p:txBody>
          <a:bodyPr wrap="square" rtlCol="0">
            <a:spAutoFit/>
          </a:bodyPr>
          <a:lstStyle/>
          <a:p>
            <a:pPr algn="ctr"/>
            <a:r>
              <a:rPr lang="en-US" altLang="zh-CN" sz="5000" dirty="0" smtClean="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rPr>
              <a:t>THANK YOU</a:t>
            </a:r>
            <a:endParaRPr lang="zh-CN" altLang="en-US" sz="5000" dirty="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6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6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47"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852284" y="1979008"/>
            <a:ext cx="8071434" cy="2845578"/>
            <a:chOff x="2852284" y="1979008"/>
            <a:chExt cx="8071434" cy="2845578"/>
          </a:xfrm>
        </p:grpSpPr>
        <p:grpSp>
          <p:nvGrpSpPr>
            <p:cNvPr id="38" name="组合 37"/>
            <p:cNvGrpSpPr/>
            <p:nvPr/>
          </p:nvGrpSpPr>
          <p:grpSpPr>
            <a:xfrm>
              <a:off x="2852284" y="1979008"/>
              <a:ext cx="1806738" cy="1757412"/>
              <a:chOff x="2796704" y="2422756"/>
              <a:chExt cx="1864065" cy="1813174"/>
            </a:xfrm>
          </p:grpSpPr>
          <p:sp>
            <p:nvSpPr>
              <p:cNvPr id="25" name="椭圆 24"/>
              <p:cNvSpPr/>
              <p:nvPr/>
            </p:nvSpPr>
            <p:spPr>
              <a:xfrm>
                <a:off x="2796704"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129" y="2872181"/>
                <a:ext cx="944481" cy="837068"/>
              </a:xfrm>
              <a:prstGeom prst="rect">
                <a:avLst/>
              </a:prstGeom>
            </p:spPr>
          </p:pic>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67935"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56" name="椭圆 55"/>
          <p:cNvSpPr/>
          <p:nvPr/>
        </p:nvSpPr>
        <p:spPr>
          <a:xfrm>
            <a:off x="3633865" y="297807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04925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15311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894794" y="297807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09302" y="304925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15948" y="315311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2" name="TextBox 61"/>
          <p:cNvSpPr txBox="1"/>
          <p:nvPr/>
        </p:nvSpPr>
        <p:spPr>
          <a:xfrm>
            <a:off x="3663380" y="4536554"/>
            <a:ext cx="4418197" cy="656590"/>
          </a:xfrm>
          <a:prstGeom prst="rect">
            <a:avLst/>
          </a:prstGeom>
          <a:noFill/>
        </p:spPr>
        <p:txBody>
          <a:bodyPr wrap="none" rtlCol="0">
            <a:spAutoFit/>
          </a:bodyPr>
          <a:lstStyle/>
          <a:p>
            <a:pPr algn="ctr">
              <a:lnSpc>
                <a:spcPts val="2200"/>
              </a:lnSpc>
            </a:pPr>
            <a:r>
              <a:rPr lang="zh-CN" altLang="en-US" sz="1600" spc="100" dirty="0">
                <a:latin typeface="微软雅黑" panose="020B0503020204020204" pitchFamily="34" charset="-122"/>
                <a:ea typeface="微软雅黑" panose="020B0503020204020204" pitchFamily="34" charset="-122"/>
              </a:rPr>
              <a:t>公司简介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发展</a:t>
            </a:r>
            <a:r>
              <a:rPr lang="zh-CN" altLang="en-US" sz="1600" spc="100" dirty="0">
                <a:latin typeface="微软雅黑" panose="020B0503020204020204" pitchFamily="34" charset="-122"/>
                <a:ea typeface="微软雅黑" panose="020B0503020204020204" pitchFamily="34" charset="-122"/>
              </a:rPr>
              <a:t>历程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团队介绍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核心成员</a:t>
            </a:r>
            <a:endParaRPr lang="en-US" altLang="zh-CN" sz="1600" spc="100" dirty="0" smtClean="0">
              <a:latin typeface="微软雅黑" panose="020B0503020204020204" pitchFamily="34" charset="-122"/>
              <a:ea typeface="微软雅黑" panose="020B0503020204020204" pitchFamily="34" charset="-122"/>
            </a:endParaRPr>
          </a:p>
          <a:p>
            <a:pPr algn="ctr">
              <a:lnSpc>
                <a:spcPts val="2200"/>
              </a:lnSpc>
            </a:pPr>
            <a:r>
              <a:rPr lang="zh-CN" altLang="en-US" sz="1600" spc="100" dirty="0" smtClean="0">
                <a:latin typeface="微软雅黑" panose="020B0503020204020204" pitchFamily="34" charset="-122"/>
                <a:ea typeface="微软雅黑" panose="020B0503020204020204" pitchFamily="34" charset="-122"/>
              </a:rPr>
              <a:t>开发人员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组织构架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企业理念</a:t>
            </a:r>
            <a:endParaRPr lang="zh-CN" altLang="en-US" sz="1600" spc="1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800"/>
    </mc:Choice>
    <mc:Fallback>
      <p:transition spd="slow" advTm="3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172E-6 -3.11963E-6 L 0.36163 -0.05684 " pathEditMode="relative" rAng="0" ptsTypes="AA">
                                      <p:cBhvr>
                                        <p:cTn id="6" dur="2000" fill="hold"/>
                                        <p:tgtEl>
                                          <p:spTgt spid="39"/>
                                        </p:tgtEl>
                                        <p:attrNameLst>
                                          <p:attrName>ppt_x</p:attrName>
                                          <p:attrName>ppt_y</p:attrName>
                                        </p:attrNameLst>
                                      </p:cBhvr>
                                      <p:rCtr x="18082" y="-2842"/>
                                    </p:animMotion>
                                  </p:childTnLst>
                                </p:cTn>
                              </p:par>
                              <p:par>
                                <p:cTn id="7" presetID="63" presetClass="path" presetSubtype="0" accel="50000" decel="50000" fill="hold" nodeType="withEffect">
                                  <p:stCondLst>
                                    <p:cond delay="0"/>
                                  </p:stCondLst>
                                  <p:childTnLst>
                                    <p:animMotion origin="layout" path="M 1.96251E-6 4.03613E-6 L 0.3648 -0.05729 " pathEditMode="relative" rAng="0" ptsTypes="AA">
                                      <p:cBhvr>
                                        <p:cTn id="8" dur="2000" fill="hold"/>
                                        <p:tgtEl>
                                          <p:spTgt spid="51"/>
                                        </p:tgtEl>
                                        <p:attrNameLst>
                                          <p:attrName>ppt_x</p:attrName>
                                          <p:attrName>ppt_y</p:attrName>
                                        </p:attrNameLst>
                                      </p:cBhvr>
                                      <p:rCtr x="18233" y="-2864"/>
                                    </p:animMotion>
                                  </p:childTnLst>
                                </p:cTn>
                              </p:par>
                              <p:par>
                                <p:cTn id="9" presetID="10" presetClass="exit" presetSubtype="0" fill="hold" nodeType="withEffect">
                                  <p:stCondLst>
                                    <p:cond delay="0"/>
                                  </p:stCondLst>
                                  <p:childTnLst>
                                    <p:animEffect transition="out" filter="fade">
                                      <p:cBhvr>
                                        <p:cTn id="10" dur="1000"/>
                                        <p:tgtEl>
                                          <p:spTgt spid="2"/>
                                        </p:tgtEl>
                                      </p:cBhvr>
                                    </p:animEffect>
                                    <p:set>
                                      <p:cBhvr>
                                        <p:cTn id="11" dur="1" fill="hold">
                                          <p:stCondLst>
                                            <p:cond delay="999"/>
                                          </p:stCondLst>
                                        </p:cTn>
                                        <p:tgtEl>
                                          <p:spTgt spid="2"/>
                                        </p:tgtEl>
                                        <p:attrNameLst>
                                          <p:attrName>style.visibility</p:attrName>
                                        </p:attrNameLst>
                                      </p:cBhvr>
                                      <p:to>
                                        <p:strVal val="hidden"/>
                                      </p:to>
                                    </p:set>
                                  </p:childTnLst>
                                </p:cTn>
                              </p:par>
                              <p:par>
                                <p:cTn id="12" presetID="2" presetClass="entr" presetSubtype="2" fill="hold" grpId="0" nodeType="withEffect">
                                  <p:stCondLst>
                                    <p:cond delay="1300"/>
                                  </p:stCondLst>
                                  <p:childTnLst>
                                    <p:set>
                                      <p:cBhvr>
                                        <p:cTn id="13" dur="1" fill="hold">
                                          <p:stCondLst>
                                            <p:cond delay="0"/>
                                          </p:stCondLst>
                                        </p:cTn>
                                        <p:tgtEl>
                                          <p:spTgt spid="56"/>
                                        </p:tgtEl>
                                        <p:attrNameLst>
                                          <p:attrName>style.visibility</p:attrName>
                                        </p:attrNameLst>
                                      </p:cBhvr>
                                      <p:to>
                                        <p:strVal val="visible"/>
                                      </p:to>
                                    </p:set>
                                    <p:anim calcmode="lin" valueType="num">
                                      <p:cBhvr additive="base">
                                        <p:cTn id="14" dur="500" fill="hold"/>
                                        <p:tgtEl>
                                          <p:spTgt spid="56"/>
                                        </p:tgtEl>
                                        <p:attrNameLst>
                                          <p:attrName>ppt_x</p:attrName>
                                        </p:attrNameLst>
                                      </p:cBhvr>
                                      <p:tavLst>
                                        <p:tav tm="0">
                                          <p:val>
                                            <p:strVal val="1+#ppt_w/2"/>
                                          </p:val>
                                        </p:tav>
                                        <p:tav tm="100000">
                                          <p:val>
                                            <p:strVal val="#ppt_x"/>
                                          </p:val>
                                        </p:tav>
                                      </p:tavLst>
                                    </p:anim>
                                    <p:anim calcmode="lin" valueType="num">
                                      <p:cBhvr additive="base">
                                        <p:cTn id="15" dur="500" fill="hold"/>
                                        <p:tgtEl>
                                          <p:spTgt spid="5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30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fill="hold"/>
                                        <p:tgtEl>
                                          <p:spTgt spid="59"/>
                                        </p:tgtEl>
                                        <p:attrNameLst>
                                          <p:attrName>ppt_x</p:attrName>
                                        </p:attrNameLst>
                                      </p:cBhvr>
                                      <p:tavLst>
                                        <p:tav tm="0">
                                          <p:val>
                                            <p:strVal val="0-#ppt_w/2"/>
                                          </p:val>
                                        </p:tav>
                                        <p:tav tm="100000">
                                          <p:val>
                                            <p:strVal val="#ppt_x"/>
                                          </p:val>
                                        </p:tav>
                                      </p:tavLst>
                                    </p:anim>
                                    <p:anim calcmode="lin" valueType="num">
                                      <p:cBhvr additive="base">
                                        <p:cTn id="19" dur="500" fill="hold"/>
                                        <p:tgtEl>
                                          <p:spTgt spid="5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150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1+#ppt_w/2"/>
                                          </p:val>
                                        </p:tav>
                                        <p:tav tm="100000">
                                          <p:val>
                                            <p:strVal val="#ppt_x"/>
                                          </p:val>
                                        </p:tav>
                                      </p:tavLst>
                                    </p:anim>
                                    <p:anim calcmode="lin" valueType="num">
                                      <p:cBhvr additive="base">
                                        <p:cTn id="23" dur="500" fill="hold"/>
                                        <p:tgtEl>
                                          <p:spTgt spid="57"/>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150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0-#ppt_w/2"/>
                                          </p:val>
                                        </p:tav>
                                        <p:tav tm="100000">
                                          <p:val>
                                            <p:strVal val="#ppt_x"/>
                                          </p:val>
                                        </p:tav>
                                      </p:tavLst>
                                    </p:anim>
                                    <p:anim calcmode="lin" valueType="num">
                                      <p:cBhvr additive="base">
                                        <p:cTn id="27" dur="500" fill="hold"/>
                                        <p:tgtEl>
                                          <p:spTgt spid="6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60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1+#ppt_w/2"/>
                                          </p:val>
                                        </p:tav>
                                        <p:tav tm="100000">
                                          <p:val>
                                            <p:strVal val="#ppt_x"/>
                                          </p:val>
                                        </p:tav>
                                      </p:tavLst>
                                    </p:anim>
                                    <p:anim calcmode="lin" valueType="num">
                                      <p:cBhvr additive="base">
                                        <p:cTn id="31" dur="500" fill="hold"/>
                                        <p:tgtEl>
                                          <p:spTgt spid="5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60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500" fill="hold"/>
                                        <p:tgtEl>
                                          <p:spTgt spid="61"/>
                                        </p:tgtEl>
                                        <p:attrNameLst>
                                          <p:attrName>ppt_x</p:attrName>
                                        </p:attrNameLst>
                                      </p:cBhvr>
                                      <p:tavLst>
                                        <p:tav tm="0">
                                          <p:val>
                                            <p:strVal val="0-#ppt_w/2"/>
                                          </p:val>
                                        </p:tav>
                                        <p:tav tm="100000">
                                          <p:val>
                                            <p:strVal val="#ppt_x"/>
                                          </p:val>
                                        </p:tav>
                                      </p:tavLst>
                                    </p:anim>
                                    <p:anim calcmode="lin" valueType="num">
                                      <p:cBhvr additive="base">
                                        <p:cTn id="35" dur="500" fill="hold"/>
                                        <p:tgtEl>
                                          <p:spTgt spid="61"/>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60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公司简介</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等腰三角形 10"/>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298578"/>
            <a:ext cx="2453610" cy="443618"/>
            <a:chOff x="-1" y="298578"/>
            <a:chExt cx="2453610" cy="443618"/>
          </a:xfrm>
        </p:grpSpPr>
        <p:sp>
          <p:nvSpPr>
            <p:cNvPr id="14" name="矩形 13"/>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 y="648122"/>
              <a:ext cx="2453610" cy="94074"/>
              <a:chOff x="-1" y="648122"/>
              <a:chExt cx="2453610" cy="94074"/>
            </a:xfrm>
          </p:grpSpPr>
          <p:cxnSp>
            <p:nvCxnSpPr>
              <p:cNvPr id="16" name="直接连接符 15"/>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矩形 24"/>
          <p:cNvSpPr/>
          <p:nvPr/>
        </p:nvSpPr>
        <p:spPr>
          <a:xfrm>
            <a:off x="648469" y="2016274"/>
            <a:ext cx="6612991" cy="3773636"/>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9" name="TextBox 28"/>
          <p:cNvSpPr txBox="1"/>
          <p:nvPr/>
        </p:nvSpPr>
        <p:spPr>
          <a:xfrm>
            <a:off x="995547" y="2671584"/>
            <a:ext cx="3109305" cy="2608713"/>
          </a:xfrm>
          <a:prstGeom prst="rect">
            <a:avLst/>
          </a:prstGeom>
          <a:noFill/>
        </p:spPr>
        <p:txBody>
          <a:bodyPr wrap="square" lIns="106985" tIns="53492" rIns="106985" bIns="53492" rtlCol="0">
            <a:spAutoFit/>
          </a:bodyPr>
          <a:lstStyle/>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a:t>
            </a: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995548" y="2363957"/>
            <a:ext cx="1640483" cy="300389"/>
          </a:xfrm>
          <a:prstGeom prst="rect">
            <a:avLst/>
          </a:prstGeom>
          <a:noFill/>
        </p:spPr>
        <p:txBody>
          <a:bodyPr wrap="square" lIns="106985" tIns="53492" rIns="106985" bIns="53492" rtlCol="0">
            <a:spAutoFit/>
          </a:bodyPr>
          <a:lstStyle/>
          <a:p>
            <a:pPr>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某某</a:t>
            </a: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某某</a:t>
            </a: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有限公司</a:t>
            </a:r>
            <a:endPar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4332622" y="1656234"/>
            <a:ext cx="6612991" cy="37736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3718">
        <p:checker dir="vert"/>
      </p:transition>
    </mc:Choice>
    <mc:Fallback>
      <p:transition spd="slow" advTm="3718">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10" presetClass="entr" presetSubtype="0" fill="hold" grpId="0" nodeType="withEffect">
                                  <p:stCondLst>
                                    <p:cond delay="700"/>
                                  </p:stCondLst>
                                  <p:iterate type="lt">
                                    <p:tmPct val="228"/>
                                  </p:iterate>
                                  <p:childTnLst>
                                    <p:set>
                                      <p:cBhvr>
                                        <p:cTn id="18" dur="1" fill="hold">
                                          <p:stCondLst>
                                            <p:cond delay="0"/>
                                          </p:stCondLst>
                                        </p:cTn>
                                        <p:tgtEl>
                                          <p:spTgt spid="29"/>
                                        </p:tgtEl>
                                        <p:attrNameLst>
                                          <p:attrName>style.visibility</p:attrName>
                                        </p:attrNameLst>
                                      </p:cBhvr>
                                      <p:to>
                                        <p:strVal val="visible"/>
                                      </p:to>
                                    </p:set>
                                    <p:animEffect transition="in" filter="fade">
                                      <p:cBhvr>
                                        <p:cTn id="19" dur="1200"/>
                                        <p:tgtEl>
                                          <p:spTgt spid="29"/>
                                        </p:tgtEl>
                                      </p:cBhvr>
                                    </p:animEffect>
                                  </p:childTnLst>
                                </p:cTn>
                              </p:par>
                              <p:par>
                                <p:cTn id="20" presetID="10" presetClass="entr" presetSubtype="0" fill="hold" grpId="0" nodeType="withEffect">
                                  <p:stCondLst>
                                    <p:cond delay="700"/>
                                  </p:stCondLst>
                                  <p:iterate type="lt">
                                    <p:tmPct val="1049"/>
                                  </p:iterate>
                                  <p:childTnLst>
                                    <p:set>
                                      <p:cBhvr>
                                        <p:cTn id="21" dur="1" fill="hold">
                                          <p:stCondLst>
                                            <p:cond delay="0"/>
                                          </p:stCondLst>
                                        </p:cTn>
                                        <p:tgtEl>
                                          <p:spTgt spid="21"/>
                                        </p:tgtEl>
                                        <p:attrNameLst>
                                          <p:attrName>style.visibility</p:attrName>
                                        </p:attrNameLst>
                                      </p:cBhvr>
                                      <p:to>
                                        <p:strVal val="visible"/>
                                      </p:to>
                                    </p:set>
                                    <p:animEffect transition="in" filter="fade">
                                      <p:cBhvr>
                                        <p:cTn id="22" dur="1200"/>
                                        <p:tgtEl>
                                          <p:spTgt spid="21"/>
                                        </p:tgtEl>
                                      </p:cBhvr>
                                    </p:animEffect>
                                  </p:childTnLst>
                                </p:cTn>
                              </p:par>
                              <p:par>
                                <p:cTn id="23" presetID="42" presetClass="entr" presetSubtype="0" fill="hold" grpId="0" nodeType="withEffect">
                                  <p:stCondLst>
                                    <p:cond delay="7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25" grpId="0" animBg="1"/>
      <p:bldP spid="29" grpId="0"/>
      <p:bldP spid="21" grpId="0"/>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肘形连接符 135"/>
          <p:cNvCxnSpPr/>
          <p:nvPr/>
        </p:nvCxnSpPr>
        <p:spPr>
          <a:xfrm>
            <a:off x="0" y="4065283"/>
            <a:ext cx="10609103" cy="1358897"/>
          </a:xfrm>
          <a:prstGeom prst="bentConnector3">
            <a:avLst>
              <a:gd name="adj1" fmla="val 70210"/>
            </a:avLst>
          </a:prstGeom>
          <a:ln w="12700">
            <a:solidFill>
              <a:schemeClr val="bg1">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97541" y="5112618"/>
            <a:ext cx="623124" cy="623124"/>
          </a:xfrm>
          <a:prstGeom prst="ellipse">
            <a:avLst/>
          </a:prstGeom>
        </p:spPr>
      </p:pic>
      <p:sp>
        <p:nvSpPr>
          <p:cNvPr id="29" name="TextBox 28"/>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发展历程</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等腰三角形 3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39" name="组合 38"/>
          <p:cNvGrpSpPr/>
          <p:nvPr/>
        </p:nvGrpSpPr>
        <p:grpSpPr>
          <a:xfrm>
            <a:off x="-1" y="298578"/>
            <a:ext cx="2453610" cy="443618"/>
            <a:chOff x="-1" y="298578"/>
            <a:chExt cx="2453610" cy="443618"/>
          </a:xfrm>
        </p:grpSpPr>
        <p:sp>
          <p:nvSpPr>
            <p:cNvPr id="40" name="矩形 3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 y="648122"/>
              <a:ext cx="2453610" cy="94074"/>
              <a:chOff x="-1" y="648122"/>
              <a:chExt cx="2453610" cy="94074"/>
            </a:xfrm>
          </p:grpSpPr>
          <p:cxnSp>
            <p:nvCxnSpPr>
              <p:cNvPr id="42" name="直接连接符 4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4389838" y="2091857"/>
            <a:ext cx="2883367" cy="3413192"/>
            <a:chOff x="4032845" y="1879409"/>
            <a:chExt cx="2883367" cy="3413192"/>
          </a:xfrm>
        </p:grpSpPr>
        <p:sp>
          <p:nvSpPr>
            <p:cNvPr id="114" name="TextBox 113"/>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2010</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4176862" y="1879409"/>
              <a:ext cx="2592288" cy="164903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 name="等腰三角形 1"/>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4389838" y="2091857"/>
            <a:ext cx="2883367" cy="3413192"/>
            <a:chOff x="4032845" y="1879409"/>
            <a:chExt cx="2883367" cy="3413192"/>
          </a:xfrm>
        </p:grpSpPr>
        <p:sp>
          <p:nvSpPr>
            <p:cNvPr id="54" name="TextBox 53"/>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2011</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4176862" y="1879409"/>
              <a:ext cx="2592288" cy="164903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56" name="等腰三角形 55"/>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4389838" y="2091857"/>
            <a:ext cx="2883367" cy="3413192"/>
            <a:chOff x="4032845" y="1879409"/>
            <a:chExt cx="2883367" cy="3413192"/>
          </a:xfrm>
        </p:grpSpPr>
        <p:sp>
          <p:nvSpPr>
            <p:cNvPr id="59" name="TextBox 58"/>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2012</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矩形 59"/>
            <p:cNvSpPr/>
            <p:nvPr/>
          </p:nvSpPr>
          <p:spPr>
            <a:xfrm>
              <a:off x="4176862" y="1879409"/>
              <a:ext cx="2592288" cy="164903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1" name="等腰三角形 60"/>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4389838" y="2091857"/>
            <a:ext cx="2883367" cy="3413192"/>
            <a:chOff x="4032845" y="1879409"/>
            <a:chExt cx="2883367" cy="3413192"/>
          </a:xfrm>
        </p:grpSpPr>
        <p:sp>
          <p:nvSpPr>
            <p:cNvPr id="63" name="TextBox 62"/>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2013</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4176862" y="1879409"/>
              <a:ext cx="2592288" cy="164903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5" name="等腰三角形 64"/>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4389838" y="2091857"/>
            <a:ext cx="2883367" cy="3413192"/>
            <a:chOff x="4032845" y="1879409"/>
            <a:chExt cx="2883367" cy="3413192"/>
          </a:xfrm>
        </p:grpSpPr>
        <p:sp>
          <p:nvSpPr>
            <p:cNvPr id="67" name="TextBox 66"/>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2014</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4176862" y="1879409"/>
              <a:ext cx="2592288" cy="1649034"/>
            </a:xfrm>
            <a:prstGeom prst="rect">
              <a:avLst/>
            </a:prstGeom>
            <a:blipFill dpi="0" rotWithShape="1">
              <a:blip r:embed="rId6" cstate="print">
                <a:extLst>
                  <a:ext uri="{28A0092B-C50C-407E-A947-70E740481C1C}">
                    <a14:useLocalDpi xmlns:a14="http://schemas.microsoft.com/office/drawing/2010/main" val="0"/>
                  </a:ext>
                </a:extLst>
              </a:blip>
              <a:srcRect/>
              <a:stretch>
                <a:fillRect t="-6748" b="-6748"/>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69" name="等腰三角形 68"/>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4388315" y="2106302"/>
            <a:ext cx="2883367" cy="3413192"/>
            <a:chOff x="4032845" y="1879409"/>
            <a:chExt cx="2883367" cy="3413192"/>
          </a:xfrm>
        </p:grpSpPr>
        <p:sp>
          <p:nvSpPr>
            <p:cNvPr id="71" name="TextBox 70"/>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2015</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2" name="矩形 71"/>
            <p:cNvSpPr/>
            <p:nvPr/>
          </p:nvSpPr>
          <p:spPr>
            <a:xfrm>
              <a:off x="4176862" y="1879409"/>
              <a:ext cx="2592288" cy="1649034"/>
            </a:xfrm>
            <a:prstGeom prst="rect">
              <a:avLst/>
            </a:prstGeom>
            <a:blipFill dpi="0" rotWithShape="1">
              <a:blip r:embed="rId7" cstate="print">
                <a:extLst>
                  <a:ext uri="{28A0092B-C50C-407E-A947-70E740481C1C}">
                    <a14:useLocalDpi xmlns:a14="http://schemas.microsoft.com/office/drawing/2010/main" val="0"/>
                  </a:ext>
                </a:extLst>
              </a:blip>
              <a:srcRect/>
              <a:stretch>
                <a:fillRect b="-4254"/>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73" name="等腰三角形 72"/>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4389838" y="2113441"/>
            <a:ext cx="2883367" cy="3413192"/>
            <a:chOff x="4032845" y="1879409"/>
            <a:chExt cx="2883367" cy="3413192"/>
          </a:xfrm>
        </p:grpSpPr>
        <p:sp>
          <p:nvSpPr>
            <p:cNvPr id="75" name="TextBox 74"/>
            <p:cNvSpPr txBox="1"/>
            <p:nvPr/>
          </p:nvSpPr>
          <p:spPr>
            <a:xfrm>
              <a:off x="4032845" y="4032498"/>
              <a:ext cx="2883367" cy="1260103"/>
            </a:xfrm>
            <a:prstGeom prst="rect">
              <a:avLst/>
            </a:prstGeom>
            <a:noFill/>
          </p:spPr>
          <p:txBody>
            <a:bodyPr wrap="square" lIns="104915" tIns="52458" rIns="104915" bIns="52458" rtlCol="0">
              <a:spAutoFit/>
            </a:bodyPr>
            <a:lstStyle/>
            <a:p>
              <a:pPr algn="ctr">
                <a:lnSpc>
                  <a:spcPts val="1500"/>
                </a:lnSpc>
              </a:pPr>
              <a:r>
                <a:rPr lang="en-US" altLang="zh-CN" sz="1500" b="1" dirty="0" smtClean="0">
                  <a:solidFill>
                    <a:schemeClr val="tx1">
                      <a:lumMod val="50000"/>
                      <a:lumOff val="50000"/>
                    </a:schemeClr>
                  </a:solidFill>
                  <a:latin typeface="微软雅黑" panose="020B0503020204020204" pitchFamily="34" charset="-122"/>
                  <a:ea typeface="微软雅黑" panose="020B0503020204020204" pitchFamily="34" charset="-122"/>
                </a:rPr>
                <a:t>2016</a:t>
              </a:r>
              <a:r>
                <a:rPr lang="zh-CN" altLang="en-US" sz="15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endParaRPr lang="en-US" altLang="zh-CN" sz="15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ts val="15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的你的文字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你的</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4176862" y="1879409"/>
              <a:ext cx="2592288" cy="1649034"/>
            </a:xfrm>
            <a:prstGeom prst="rect">
              <a:avLst/>
            </a:prstGeom>
            <a:blipFill dpi="0" rotWithShape="1">
              <a:blip r:embed="rId8" cstate="print">
                <a:extLst>
                  <a:ext uri="{28A0092B-C50C-407E-A947-70E740481C1C}">
                    <a14:useLocalDpi xmlns:a14="http://schemas.microsoft.com/office/drawing/2010/main" val="0"/>
                  </a:ext>
                </a:extLst>
              </a:blip>
              <a:srcRect/>
              <a:stretch>
                <a:fillRect l="-3" t="-18724" r="62" b="-7476"/>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77" name="等腰三角形 76"/>
            <p:cNvSpPr/>
            <p:nvPr/>
          </p:nvSpPr>
          <p:spPr>
            <a:xfrm rot="10800000">
              <a:off x="5331243" y="3751014"/>
              <a:ext cx="285778" cy="20947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TextBox 77"/>
          <p:cNvSpPr txBox="1"/>
          <p:nvPr/>
        </p:nvSpPr>
        <p:spPr>
          <a:xfrm>
            <a:off x="7633245" y="2395909"/>
            <a:ext cx="3109305" cy="2801074"/>
          </a:xfrm>
          <a:prstGeom prst="rect">
            <a:avLst/>
          </a:prstGeom>
          <a:noFill/>
        </p:spPr>
        <p:txBody>
          <a:bodyPr wrap="square" lIns="106985" tIns="53492" rIns="106985" bIns="53492" rtlCol="0">
            <a:spAutoFit/>
          </a:bodyPr>
          <a:lstStyle/>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a:t>
            </a: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9" name="TextBox 78"/>
          <p:cNvSpPr txBox="1"/>
          <p:nvPr/>
        </p:nvSpPr>
        <p:spPr>
          <a:xfrm>
            <a:off x="7633246" y="2088282"/>
            <a:ext cx="1640483" cy="300389"/>
          </a:xfrm>
          <a:prstGeom prst="rect">
            <a:avLst/>
          </a:prstGeom>
          <a:noFill/>
        </p:spPr>
        <p:txBody>
          <a:bodyPr wrap="square" lIns="106985" tIns="53492" rIns="106985" bIns="53492" rtlCol="0">
            <a:spAutoFit/>
          </a:bodyPr>
          <a:lstStyle/>
          <a:p>
            <a:pPr>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企业发展事迹</a:t>
            </a:r>
            <a:endPar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2005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wipe(left)">
                                      <p:cBhvr>
                                        <p:cTn id="17" dur="500"/>
                                        <p:tgtEl>
                                          <p:spTgt spid="136"/>
                                        </p:tgtEl>
                                      </p:cBhvr>
                                    </p:animEffect>
                                  </p:childTnLst>
                                </p:cTn>
                              </p:par>
                              <p:par>
                                <p:cTn id="18" presetID="10" presetClass="entr" presetSubtype="0" fill="hold" nodeType="withEffect">
                                  <p:stCondLst>
                                    <p:cond delay="5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6" presetClass="emph" presetSubtype="0" fill="hold" nodeType="withEffect">
                                  <p:stCondLst>
                                    <p:cond delay="500"/>
                                  </p:stCondLst>
                                  <p:childTnLst>
                                    <p:animScale>
                                      <p:cBhvr>
                                        <p:cTn id="22" dur="800" fill="hold"/>
                                        <p:tgtEl>
                                          <p:spTgt spid="27"/>
                                        </p:tgtEl>
                                      </p:cBhvr>
                                      <p:by x="150000" y="150000"/>
                                    </p:animScale>
                                  </p:childTnLst>
                                </p:cTn>
                              </p:par>
                              <p:par>
                                <p:cTn id="23" presetID="6" presetClass="emph" presetSubtype="0" fill="hold" nodeType="withEffect">
                                  <p:stCondLst>
                                    <p:cond delay="1000"/>
                                  </p:stCondLst>
                                  <p:childTnLst>
                                    <p:animScale>
                                      <p:cBhvr>
                                        <p:cTn id="24" dur="800" fill="hold"/>
                                        <p:tgtEl>
                                          <p:spTgt spid="27"/>
                                        </p:tgtEl>
                                      </p:cBhvr>
                                      <p:by x="60000" y="60000"/>
                                    </p:animScale>
                                  </p:childTnLst>
                                </p:cTn>
                              </p:par>
                              <p:par>
                                <p:cTn id="25" presetID="22" presetClass="entr" presetSubtype="8" fill="hold" grpId="0" nodeType="withEffect">
                                  <p:stCondLst>
                                    <p:cond delay="70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par>
                                <p:cTn id="28" presetID="16" presetClass="entr" presetSubtype="42" fill="hold" nodeType="withEffect">
                                  <p:stCondLst>
                                    <p:cond delay="700"/>
                                  </p:stCondLst>
                                  <p:childTnLst>
                                    <p:set>
                                      <p:cBhvr>
                                        <p:cTn id="29" dur="1" fill="hold">
                                          <p:stCondLst>
                                            <p:cond delay="0"/>
                                          </p:stCondLst>
                                        </p:cTn>
                                        <p:tgtEl>
                                          <p:spTgt spid="3"/>
                                        </p:tgtEl>
                                        <p:attrNameLst>
                                          <p:attrName>style.visibility</p:attrName>
                                        </p:attrNameLst>
                                      </p:cBhvr>
                                      <p:to>
                                        <p:strVal val="visible"/>
                                      </p:to>
                                    </p:set>
                                    <p:animEffect transition="in" filter="barn(outHorizontal)">
                                      <p:cBhvr>
                                        <p:cTn id="30" dur="500"/>
                                        <p:tgtEl>
                                          <p:spTgt spid="3"/>
                                        </p:tgtEl>
                                      </p:cBhvr>
                                    </p:animEffect>
                                  </p:childTnLst>
                                </p:cTn>
                              </p:par>
                              <p:par>
                                <p:cTn id="31" presetID="35" presetClass="path" presetSubtype="0" accel="50000" decel="50000" fill="hold" nodeType="withEffect">
                                  <p:stCondLst>
                                    <p:cond delay="700"/>
                                  </p:stCondLst>
                                  <p:childTnLst>
                                    <p:animMotion origin="layout" path="M -1.76406E-6 4.53342E-6 L -0.34358 4.53342E-6 " pathEditMode="relative" rAng="0" ptsTypes="AA">
                                      <p:cBhvr>
                                        <p:cTn id="32" dur="4800" fill="hold"/>
                                        <p:tgtEl>
                                          <p:spTgt spid="3"/>
                                        </p:tgtEl>
                                        <p:attrNameLst>
                                          <p:attrName>ppt_x</p:attrName>
                                          <p:attrName>ppt_y</p:attrName>
                                        </p:attrNameLst>
                                      </p:cBhvr>
                                      <p:rCtr x="-17186" y="0"/>
                                    </p:animMotion>
                                  </p:childTnLst>
                                </p:cTn>
                              </p:par>
                              <p:par>
                                <p:cTn id="33" presetID="10" presetClass="exit" presetSubtype="0" fill="hold" nodeType="withEffect">
                                  <p:stCondLst>
                                    <p:cond delay="4800"/>
                                  </p:stCondLst>
                                  <p:childTnLst>
                                    <p:animEffect transition="out" filter="fade">
                                      <p:cBhvr>
                                        <p:cTn id="34" dur="800"/>
                                        <p:tgtEl>
                                          <p:spTgt spid="3"/>
                                        </p:tgtEl>
                                      </p:cBhvr>
                                    </p:animEffect>
                                    <p:set>
                                      <p:cBhvr>
                                        <p:cTn id="35" dur="1" fill="hold">
                                          <p:stCondLst>
                                            <p:cond delay="799"/>
                                          </p:stCondLst>
                                        </p:cTn>
                                        <p:tgtEl>
                                          <p:spTgt spid="3"/>
                                        </p:tgtEl>
                                        <p:attrNameLst>
                                          <p:attrName>style.visibility</p:attrName>
                                        </p:attrNameLst>
                                      </p:cBhvr>
                                      <p:to>
                                        <p:strVal val="hidden"/>
                                      </p:to>
                                    </p:set>
                                  </p:childTnLst>
                                </p:cTn>
                              </p:par>
                              <p:par>
                                <p:cTn id="36" presetID="16" presetClass="entr" presetSubtype="42" fill="hold" nodeType="withEffect">
                                  <p:stCondLst>
                                    <p:cond delay="3000"/>
                                  </p:stCondLst>
                                  <p:childTnLst>
                                    <p:set>
                                      <p:cBhvr>
                                        <p:cTn id="37" dur="1" fill="hold">
                                          <p:stCondLst>
                                            <p:cond delay="0"/>
                                          </p:stCondLst>
                                        </p:cTn>
                                        <p:tgtEl>
                                          <p:spTgt spid="53"/>
                                        </p:tgtEl>
                                        <p:attrNameLst>
                                          <p:attrName>style.visibility</p:attrName>
                                        </p:attrNameLst>
                                      </p:cBhvr>
                                      <p:to>
                                        <p:strVal val="visible"/>
                                      </p:to>
                                    </p:set>
                                    <p:animEffect transition="in" filter="barn(outHorizontal)">
                                      <p:cBhvr>
                                        <p:cTn id="38" dur="500"/>
                                        <p:tgtEl>
                                          <p:spTgt spid="53"/>
                                        </p:tgtEl>
                                      </p:cBhvr>
                                    </p:animEffect>
                                  </p:childTnLst>
                                </p:cTn>
                              </p:par>
                              <p:par>
                                <p:cTn id="39" presetID="35" presetClass="path" presetSubtype="0" accel="50000" decel="50000" fill="hold" nodeType="withEffect">
                                  <p:stCondLst>
                                    <p:cond delay="3000"/>
                                  </p:stCondLst>
                                  <p:childTnLst>
                                    <p:animMotion origin="layout" path="M -1.76406E-6 4.53342E-6 L -0.34358 4.53342E-6 " pathEditMode="relative" rAng="0" ptsTypes="AA">
                                      <p:cBhvr>
                                        <p:cTn id="40" dur="4800" fill="hold"/>
                                        <p:tgtEl>
                                          <p:spTgt spid="53"/>
                                        </p:tgtEl>
                                        <p:attrNameLst>
                                          <p:attrName>ppt_x</p:attrName>
                                          <p:attrName>ppt_y</p:attrName>
                                        </p:attrNameLst>
                                      </p:cBhvr>
                                      <p:rCtr x="-17186" y="0"/>
                                    </p:animMotion>
                                  </p:childTnLst>
                                </p:cTn>
                              </p:par>
                              <p:par>
                                <p:cTn id="41" presetID="10" presetClass="exit" presetSubtype="0" fill="hold" nodeType="withEffect">
                                  <p:stCondLst>
                                    <p:cond delay="7100"/>
                                  </p:stCondLst>
                                  <p:childTnLst>
                                    <p:animEffect transition="out" filter="fade">
                                      <p:cBhvr>
                                        <p:cTn id="42" dur="800"/>
                                        <p:tgtEl>
                                          <p:spTgt spid="53"/>
                                        </p:tgtEl>
                                      </p:cBhvr>
                                    </p:animEffect>
                                    <p:set>
                                      <p:cBhvr>
                                        <p:cTn id="43" dur="1" fill="hold">
                                          <p:stCondLst>
                                            <p:cond delay="799"/>
                                          </p:stCondLst>
                                        </p:cTn>
                                        <p:tgtEl>
                                          <p:spTgt spid="53"/>
                                        </p:tgtEl>
                                        <p:attrNameLst>
                                          <p:attrName>style.visibility</p:attrName>
                                        </p:attrNameLst>
                                      </p:cBhvr>
                                      <p:to>
                                        <p:strVal val="hidden"/>
                                      </p:to>
                                    </p:set>
                                  </p:childTnLst>
                                </p:cTn>
                              </p:par>
                              <p:par>
                                <p:cTn id="44" presetID="16" presetClass="entr" presetSubtype="42" fill="hold" nodeType="withEffect">
                                  <p:stCondLst>
                                    <p:cond delay="5200"/>
                                  </p:stCondLst>
                                  <p:childTnLst>
                                    <p:set>
                                      <p:cBhvr>
                                        <p:cTn id="45" dur="1" fill="hold">
                                          <p:stCondLst>
                                            <p:cond delay="0"/>
                                          </p:stCondLst>
                                        </p:cTn>
                                        <p:tgtEl>
                                          <p:spTgt spid="58"/>
                                        </p:tgtEl>
                                        <p:attrNameLst>
                                          <p:attrName>style.visibility</p:attrName>
                                        </p:attrNameLst>
                                      </p:cBhvr>
                                      <p:to>
                                        <p:strVal val="visible"/>
                                      </p:to>
                                    </p:set>
                                    <p:animEffect transition="in" filter="barn(outHorizontal)">
                                      <p:cBhvr>
                                        <p:cTn id="46" dur="500"/>
                                        <p:tgtEl>
                                          <p:spTgt spid="58"/>
                                        </p:tgtEl>
                                      </p:cBhvr>
                                    </p:animEffect>
                                  </p:childTnLst>
                                </p:cTn>
                              </p:par>
                              <p:par>
                                <p:cTn id="47" presetID="35" presetClass="path" presetSubtype="0" accel="50000" decel="50000" fill="hold" nodeType="withEffect">
                                  <p:stCondLst>
                                    <p:cond delay="5200"/>
                                  </p:stCondLst>
                                  <p:childTnLst>
                                    <p:animMotion origin="layout" path="M -1.76406E-6 4.53342E-6 L -0.34358 4.53342E-6 " pathEditMode="relative" rAng="0" ptsTypes="AA">
                                      <p:cBhvr>
                                        <p:cTn id="48" dur="4800" fill="hold"/>
                                        <p:tgtEl>
                                          <p:spTgt spid="58"/>
                                        </p:tgtEl>
                                        <p:attrNameLst>
                                          <p:attrName>ppt_x</p:attrName>
                                          <p:attrName>ppt_y</p:attrName>
                                        </p:attrNameLst>
                                      </p:cBhvr>
                                      <p:rCtr x="-17186" y="0"/>
                                    </p:animMotion>
                                  </p:childTnLst>
                                </p:cTn>
                              </p:par>
                              <p:par>
                                <p:cTn id="49" presetID="10" presetClass="exit" presetSubtype="0" fill="hold" nodeType="withEffect">
                                  <p:stCondLst>
                                    <p:cond delay="9300"/>
                                  </p:stCondLst>
                                  <p:childTnLst>
                                    <p:animEffect transition="out" filter="fade">
                                      <p:cBhvr>
                                        <p:cTn id="50" dur="800"/>
                                        <p:tgtEl>
                                          <p:spTgt spid="58"/>
                                        </p:tgtEl>
                                      </p:cBhvr>
                                    </p:animEffect>
                                    <p:set>
                                      <p:cBhvr>
                                        <p:cTn id="51" dur="1" fill="hold">
                                          <p:stCondLst>
                                            <p:cond delay="799"/>
                                          </p:stCondLst>
                                        </p:cTn>
                                        <p:tgtEl>
                                          <p:spTgt spid="58"/>
                                        </p:tgtEl>
                                        <p:attrNameLst>
                                          <p:attrName>style.visibility</p:attrName>
                                        </p:attrNameLst>
                                      </p:cBhvr>
                                      <p:to>
                                        <p:strVal val="hidden"/>
                                      </p:to>
                                    </p:set>
                                  </p:childTnLst>
                                </p:cTn>
                              </p:par>
                              <p:par>
                                <p:cTn id="52" presetID="16" presetClass="entr" presetSubtype="42" fill="hold" nodeType="withEffect">
                                  <p:stCondLst>
                                    <p:cond delay="7500"/>
                                  </p:stCondLst>
                                  <p:childTnLst>
                                    <p:set>
                                      <p:cBhvr>
                                        <p:cTn id="53" dur="1" fill="hold">
                                          <p:stCondLst>
                                            <p:cond delay="0"/>
                                          </p:stCondLst>
                                        </p:cTn>
                                        <p:tgtEl>
                                          <p:spTgt spid="62"/>
                                        </p:tgtEl>
                                        <p:attrNameLst>
                                          <p:attrName>style.visibility</p:attrName>
                                        </p:attrNameLst>
                                      </p:cBhvr>
                                      <p:to>
                                        <p:strVal val="visible"/>
                                      </p:to>
                                    </p:set>
                                    <p:animEffect transition="in" filter="barn(outHorizontal)">
                                      <p:cBhvr>
                                        <p:cTn id="54" dur="500"/>
                                        <p:tgtEl>
                                          <p:spTgt spid="62"/>
                                        </p:tgtEl>
                                      </p:cBhvr>
                                    </p:animEffect>
                                  </p:childTnLst>
                                </p:cTn>
                              </p:par>
                              <p:par>
                                <p:cTn id="55" presetID="35" presetClass="path" presetSubtype="0" accel="50000" decel="50000" fill="hold" nodeType="withEffect">
                                  <p:stCondLst>
                                    <p:cond delay="7500"/>
                                  </p:stCondLst>
                                  <p:childTnLst>
                                    <p:animMotion origin="layout" path="M -1.76406E-6 4.53342E-6 L -0.34358 4.53342E-6 " pathEditMode="relative" rAng="0" ptsTypes="AA">
                                      <p:cBhvr>
                                        <p:cTn id="56" dur="4800" fill="hold"/>
                                        <p:tgtEl>
                                          <p:spTgt spid="62"/>
                                        </p:tgtEl>
                                        <p:attrNameLst>
                                          <p:attrName>ppt_x</p:attrName>
                                          <p:attrName>ppt_y</p:attrName>
                                        </p:attrNameLst>
                                      </p:cBhvr>
                                      <p:rCtr x="-17186" y="0"/>
                                    </p:animMotion>
                                  </p:childTnLst>
                                </p:cTn>
                              </p:par>
                              <p:par>
                                <p:cTn id="57" presetID="10" presetClass="exit" presetSubtype="0" fill="hold" nodeType="withEffect">
                                  <p:stCondLst>
                                    <p:cond delay="11600"/>
                                  </p:stCondLst>
                                  <p:childTnLst>
                                    <p:animEffect transition="out" filter="fade">
                                      <p:cBhvr>
                                        <p:cTn id="58" dur="800"/>
                                        <p:tgtEl>
                                          <p:spTgt spid="62"/>
                                        </p:tgtEl>
                                      </p:cBhvr>
                                    </p:animEffect>
                                    <p:set>
                                      <p:cBhvr>
                                        <p:cTn id="59" dur="1" fill="hold">
                                          <p:stCondLst>
                                            <p:cond delay="799"/>
                                          </p:stCondLst>
                                        </p:cTn>
                                        <p:tgtEl>
                                          <p:spTgt spid="62"/>
                                        </p:tgtEl>
                                        <p:attrNameLst>
                                          <p:attrName>style.visibility</p:attrName>
                                        </p:attrNameLst>
                                      </p:cBhvr>
                                      <p:to>
                                        <p:strVal val="hidden"/>
                                      </p:to>
                                    </p:set>
                                  </p:childTnLst>
                                </p:cTn>
                              </p:par>
                              <p:par>
                                <p:cTn id="60" presetID="16" presetClass="entr" presetSubtype="42" fill="hold" nodeType="withEffect">
                                  <p:stCondLst>
                                    <p:cond delay="9700"/>
                                  </p:stCondLst>
                                  <p:childTnLst>
                                    <p:set>
                                      <p:cBhvr>
                                        <p:cTn id="61" dur="1" fill="hold">
                                          <p:stCondLst>
                                            <p:cond delay="0"/>
                                          </p:stCondLst>
                                        </p:cTn>
                                        <p:tgtEl>
                                          <p:spTgt spid="66"/>
                                        </p:tgtEl>
                                        <p:attrNameLst>
                                          <p:attrName>style.visibility</p:attrName>
                                        </p:attrNameLst>
                                      </p:cBhvr>
                                      <p:to>
                                        <p:strVal val="visible"/>
                                      </p:to>
                                    </p:set>
                                    <p:animEffect transition="in" filter="barn(outHorizontal)">
                                      <p:cBhvr>
                                        <p:cTn id="62" dur="500"/>
                                        <p:tgtEl>
                                          <p:spTgt spid="66"/>
                                        </p:tgtEl>
                                      </p:cBhvr>
                                    </p:animEffect>
                                  </p:childTnLst>
                                </p:cTn>
                              </p:par>
                              <p:par>
                                <p:cTn id="63" presetID="35" presetClass="path" presetSubtype="0" accel="50000" decel="50000" fill="hold" nodeType="withEffect">
                                  <p:stCondLst>
                                    <p:cond delay="9700"/>
                                  </p:stCondLst>
                                  <p:childTnLst>
                                    <p:animMotion origin="layout" path="M -1.76406E-6 4.53342E-6 L -0.34358 4.53342E-6 " pathEditMode="relative" rAng="0" ptsTypes="AA">
                                      <p:cBhvr>
                                        <p:cTn id="64" dur="4800" fill="hold"/>
                                        <p:tgtEl>
                                          <p:spTgt spid="66"/>
                                        </p:tgtEl>
                                        <p:attrNameLst>
                                          <p:attrName>ppt_x</p:attrName>
                                          <p:attrName>ppt_y</p:attrName>
                                        </p:attrNameLst>
                                      </p:cBhvr>
                                      <p:rCtr x="-17186" y="0"/>
                                    </p:animMotion>
                                  </p:childTnLst>
                                </p:cTn>
                              </p:par>
                              <p:par>
                                <p:cTn id="65" presetID="10" presetClass="exit" presetSubtype="0" fill="hold" nodeType="withEffect">
                                  <p:stCondLst>
                                    <p:cond delay="13800"/>
                                  </p:stCondLst>
                                  <p:childTnLst>
                                    <p:animEffect transition="out" filter="fade">
                                      <p:cBhvr>
                                        <p:cTn id="66" dur="800"/>
                                        <p:tgtEl>
                                          <p:spTgt spid="66"/>
                                        </p:tgtEl>
                                      </p:cBhvr>
                                    </p:animEffect>
                                    <p:set>
                                      <p:cBhvr>
                                        <p:cTn id="67" dur="1" fill="hold">
                                          <p:stCondLst>
                                            <p:cond delay="799"/>
                                          </p:stCondLst>
                                        </p:cTn>
                                        <p:tgtEl>
                                          <p:spTgt spid="66"/>
                                        </p:tgtEl>
                                        <p:attrNameLst>
                                          <p:attrName>style.visibility</p:attrName>
                                        </p:attrNameLst>
                                      </p:cBhvr>
                                      <p:to>
                                        <p:strVal val="hidden"/>
                                      </p:to>
                                    </p:set>
                                  </p:childTnLst>
                                </p:cTn>
                              </p:par>
                              <p:par>
                                <p:cTn id="68" presetID="16" presetClass="entr" presetSubtype="42" fill="hold" nodeType="withEffect">
                                  <p:stCondLst>
                                    <p:cond delay="11800"/>
                                  </p:stCondLst>
                                  <p:childTnLst>
                                    <p:set>
                                      <p:cBhvr>
                                        <p:cTn id="69" dur="1" fill="hold">
                                          <p:stCondLst>
                                            <p:cond delay="0"/>
                                          </p:stCondLst>
                                        </p:cTn>
                                        <p:tgtEl>
                                          <p:spTgt spid="70"/>
                                        </p:tgtEl>
                                        <p:attrNameLst>
                                          <p:attrName>style.visibility</p:attrName>
                                        </p:attrNameLst>
                                      </p:cBhvr>
                                      <p:to>
                                        <p:strVal val="visible"/>
                                      </p:to>
                                    </p:set>
                                    <p:animEffect transition="in" filter="barn(outHorizontal)">
                                      <p:cBhvr>
                                        <p:cTn id="70" dur="500"/>
                                        <p:tgtEl>
                                          <p:spTgt spid="70"/>
                                        </p:tgtEl>
                                      </p:cBhvr>
                                    </p:animEffect>
                                  </p:childTnLst>
                                </p:cTn>
                              </p:par>
                              <p:par>
                                <p:cTn id="71" presetID="35" presetClass="path" presetSubtype="0" accel="50000" decel="50000" fill="hold" nodeType="withEffect">
                                  <p:stCondLst>
                                    <p:cond delay="11800"/>
                                  </p:stCondLst>
                                  <p:childTnLst>
                                    <p:animMotion origin="layout" path="M -3.94708E-6 3.33113E-7 L -0.33723 3.33113E-7 " pathEditMode="relative" rAng="0" ptsTypes="AA">
                                      <p:cBhvr>
                                        <p:cTn id="72" dur="4800" fill="hold"/>
                                        <p:tgtEl>
                                          <p:spTgt spid="70"/>
                                        </p:tgtEl>
                                        <p:attrNameLst>
                                          <p:attrName>ppt_x</p:attrName>
                                          <p:attrName>ppt_y</p:attrName>
                                        </p:attrNameLst>
                                      </p:cBhvr>
                                      <p:rCtr x="-16869" y="0"/>
                                    </p:animMotion>
                                  </p:childTnLst>
                                </p:cTn>
                              </p:par>
                              <p:par>
                                <p:cTn id="73" presetID="16" presetClass="entr" presetSubtype="42" fill="hold" nodeType="withEffect">
                                  <p:stCondLst>
                                    <p:cond delay="14200"/>
                                  </p:stCondLst>
                                  <p:childTnLst>
                                    <p:set>
                                      <p:cBhvr>
                                        <p:cTn id="74" dur="1" fill="hold">
                                          <p:stCondLst>
                                            <p:cond delay="0"/>
                                          </p:stCondLst>
                                        </p:cTn>
                                        <p:tgtEl>
                                          <p:spTgt spid="74"/>
                                        </p:tgtEl>
                                        <p:attrNameLst>
                                          <p:attrName>style.visibility</p:attrName>
                                        </p:attrNameLst>
                                      </p:cBhvr>
                                      <p:to>
                                        <p:strVal val="visible"/>
                                      </p:to>
                                    </p:set>
                                    <p:animEffect transition="in" filter="barn(outHorizontal)">
                                      <p:cBhvr>
                                        <p:cTn id="75" dur="500"/>
                                        <p:tgtEl>
                                          <p:spTgt spid="74"/>
                                        </p:tgtEl>
                                      </p:cBhvr>
                                    </p:animEffect>
                                  </p:childTnLst>
                                </p:cTn>
                              </p:par>
                              <p:par>
                                <p:cTn id="76" presetID="35" presetClass="path" presetSubtype="0" accel="50000" decel="50000" fill="hold" nodeType="withEffect">
                                  <p:stCondLst>
                                    <p:cond delay="14200"/>
                                  </p:stCondLst>
                                  <p:childTnLst>
                                    <p:animMotion origin="layout" path="M -1.76406E-6 -2.1156E-6 L -0.06229 -2.1156E-6 " pathEditMode="relative" rAng="0" ptsTypes="AA">
                                      <p:cBhvr>
                                        <p:cTn id="77" dur="4800" fill="hold"/>
                                        <p:tgtEl>
                                          <p:spTgt spid="74"/>
                                        </p:tgtEl>
                                        <p:attrNameLst>
                                          <p:attrName>ppt_x</p:attrName>
                                          <p:attrName>ppt_y</p:attrName>
                                        </p:attrNameLst>
                                      </p:cBhvr>
                                      <p:rCtr x="-3115" y="0"/>
                                    </p:animMotion>
                                  </p:childTnLst>
                                </p:cTn>
                              </p:par>
                              <p:par>
                                <p:cTn id="78" presetID="10" presetClass="entr" presetSubtype="0" fill="hold" grpId="0" nodeType="withEffect">
                                  <p:stCondLst>
                                    <p:cond delay="700"/>
                                  </p:stCondLst>
                                  <p:iterate type="lt">
                                    <p:tmPct val="228"/>
                                  </p:iterate>
                                  <p:childTnLst>
                                    <p:set>
                                      <p:cBhvr>
                                        <p:cTn id="79" dur="1" fill="hold">
                                          <p:stCondLst>
                                            <p:cond delay="0"/>
                                          </p:stCondLst>
                                        </p:cTn>
                                        <p:tgtEl>
                                          <p:spTgt spid="78"/>
                                        </p:tgtEl>
                                        <p:attrNameLst>
                                          <p:attrName>style.visibility</p:attrName>
                                        </p:attrNameLst>
                                      </p:cBhvr>
                                      <p:to>
                                        <p:strVal val="visible"/>
                                      </p:to>
                                    </p:set>
                                    <p:animEffect transition="in" filter="fade">
                                      <p:cBhvr>
                                        <p:cTn id="80" dur="1200"/>
                                        <p:tgtEl>
                                          <p:spTgt spid="78"/>
                                        </p:tgtEl>
                                      </p:cBhvr>
                                    </p:animEffect>
                                  </p:childTnLst>
                                </p:cTn>
                              </p:par>
                              <p:par>
                                <p:cTn id="81" presetID="10" presetClass="entr" presetSubtype="0" fill="hold" grpId="0" nodeType="withEffect">
                                  <p:stCondLst>
                                    <p:cond delay="700"/>
                                  </p:stCondLst>
                                  <p:iterate type="lt">
                                    <p:tmPct val="1049"/>
                                  </p:iterate>
                                  <p:childTnLst>
                                    <p:set>
                                      <p:cBhvr>
                                        <p:cTn id="82" dur="1" fill="hold">
                                          <p:stCondLst>
                                            <p:cond delay="0"/>
                                          </p:stCondLst>
                                        </p:cTn>
                                        <p:tgtEl>
                                          <p:spTgt spid="79"/>
                                        </p:tgtEl>
                                        <p:attrNameLst>
                                          <p:attrName>style.visibility</p:attrName>
                                        </p:attrNameLst>
                                      </p:cBhvr>
                                      <p:to>
                                        <p:strVal val="visible"/>
                                      </p:to>
                                    </p:set>
                                    <p:animEffect transition="in" filter="fade">
                                      <p:cBhvr>
                                        <p:cTn id="83" dur="12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animBg="1"/>
      <p:bldP spid="38" grpId="0"/>
      <p:bldP spid="78" grpId="0"/>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团队介绍</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1" name="组合 20"/>
          <p:cNvGrpSpPr/>
          <p:nvPr/>
        </p:nvGrpSpPr>
        <p:grpSpPr>
          <a:xfrm>
            <a:off x="-1" y="298578"/>
            <a:ext cx="2453610" cy="443618"/>
            <a:chOff x="-1" y="298578"/>
            <a:chExt cx="2453610" cy="443618"/>
          </a:xfrm>
        </p:grpSpPr>
        <p:sp>
          <p:nvSpPr>
            <p:cNvPr id="22" name="矩形 21"/>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 y="648122"/>
              <a:ext cx="2453610" cy="94074"/>
              <a:chOff x="-1" y="648122"/>
              <a:chExt cx="2453610" cy="94074"/>
            </a:xfrm>
          </p:grpSpPr>
          <p:cxnSp>
            <p:nvCxnSpPr>
              <p:cNvPr id="24" name="直接连接符 23"/>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 name="矩形 25"/>
          <p:cNvSpPr/>
          <p:nvPr/>
        </p:nvSpPr>
        <p:spPr>
          <a:xfrm>
            <a:off x="4260614" y="1728242"/>
            <a:ext cx="6612991" cy="4098092"/>
          </a:xfrm>
          <a:prstGeom prst="rect">
            <a:avLst/>
          </a:prstGeom>
          <a:blipFill dpi="0" rotWithShape="1">
            <a:blip r:embed="rId1" cstate="print">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29" name="椭圆 28"/>
          <p:cNvSpPr/>
          <p:nvPr/>
        </p:nvSpPr>
        <p:spPr>
          <a:xfrm>
            <a:off x="576461" y="1512218"/>
            <a:ext cx="4893918" cy="4645808"/>
          </a:xfrm>
          <a:prstGeom prst="ellipse">
            <a:avLst/>
          </a:prstGeom>
          <a:blipFill dpi="0" rotWithShape="1">
            <a:blip r:embed="rId3">
              <a:extLst>
                <a:ext uri="{28A0092B-C50C-407E-A947-70E740481C1C}">
                  <a14:useLocalDpi xmlns:a14="http://schemas.microsoft.com/office/drawing/2010/main" val="0"/>
                </a:ext>
              </a:extLst>
            </a:blip>
            <a:srcRect/>
            <a:stretch>
              <a:fillRect l="-33179" r="-33179"/>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grpSp>
        <p:nvGrpSpPr>
          <p:cNvPr id="8" name="组合 7"/>
          <p:cNvGrpSpPr/>
          <p:nvPr/>
        </p:nvGrpSpPr>
        <p:grpSpPr>
          <a:xfrm>
            <a:off x="4260613" y="1224186"/>
            <a:ext cx="1353799" cy="1285166"/>
            <a:chOff x="4332621" y="1277330"/>
            <a:chExt cx="1353799" cy="1285166"/>
          </a:xfrm>
        </p:grpSpPr>
        <p:sp>
          <p:nvSpPr>
            <p:cNvPr id="32" name="椭圆 31"/>
            <p:cNvSpPr/>
            <p:nvPr/>
          </p:nvSpPr>
          <p:spPr>
            <a:xfrm>
              <a:off x="4332621" y="1277330"/>
              <a:ext cx="1353799" cy="1285166"/>
            </a:xfrm>
            <a:prstGeom prst="ellipse">
              <a:avLst/>
            </a:prstGeom>
            <a:solidFill>
              <a:schemeClr val="bg1">
                <a:lumMod val="95000"/>
              </a:schemeClr>
            </a:soli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5" name="TextBox 4"/>
            <p:cNvSpPr txBox="1"/>
            <p:nvPr/>
          </p:nvSpPr>
          <p:spPr>
            <a:xfrm>
              <a:off x="4493995" y="1712164"/>
              <a:ext cx="1031051" cy="415498"/>
            </a:xfrm>
            <a:prstGeom prst="rect">
              <a:avLst/>
            </a:prstGeom>
            <a:noFill/>
          </p:spPr>
          <p:txBody>
            <a:bodyPr wrap="none" rtlCol="0">
              <a:spAutoFit/>
            </a:bodyPr>
            <a:lstStyle/>
            <a:p>
              <a:r>
                <a:rPr lang="zh-CN" altLang="en-US" spc="100" dirty="0">
                  <a:solidFill>
                    <a:schemeClr val="tx1">
                      <a:lumMod val="50000"/>
                      <a:lumOff val="50000"/>
                    </a:schemeClr>
                  </a:solidFill>
                  <a:latin typeface="微软雅黑" panose="020B0503020204020204" pitchFamily="34" charset="-122"/>
                  <a:ea typeface="微软雅黑" panose="020B0503020204020204" pitchFamily="34" charset="-122"/>
                </a:rPr>
                <a:t>凝聚力</a:t>
              </a:r>
              <a:endParaRPr lang="zh-CN" altLang="en-US"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864493" y="5040610"/>
            <a:ext cx="1318210" cy="1251380"/>
            <a:chOff x="4089087" y="4911888"/>
            <a:chExt cx="1224136" cy="1162076"/>
          </a:xfrm>
        </p:grpSpPr>
        <p:sp>
          <p:nvSpPr>
            <p:cNvPr id="31" name="椭圆 30"/>
            <p:cNvSpPr/>
            <p:nvPr/>
          </p:nvSpPr>
          <p:spPr>
            <a:xfrm>
              <a:off x="4089087" y="4911888"/>
              <a:ext cx="1224136" cy="1162076"/>
            </a:xfrm>
            <a:prstGeom prst="ellipse">
              <a:avLst/>
            </a:prstGeom>
            <a:solidFill>
              <a:schemeClr val="bg1">
                <a:lumMod val="95000"/>
              </a:schemeClr>
            </a:soli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7" name="TextBox 36"/>
            <p:cNvSpPr txBox="1"/>
            <p:nvPr/>
          </p:nvSpPr>
          <p:spPr>
            <a:xfrm>
              <a:off x="4185630" y="5285177"/>
              <a:ext cx="1031051" cy="415498"/>
            </a:xfrm>
            <a:prstGeom prst="rect">
              <a:avLst/>
            </a:prstGeom>
            <a:noFill/>
          </p:spPr>
          <p:txBody>
            <a:bodyPr wrap="none" rtlCol="0">
              <a:spAutoFit/>
            </a:bodyPr>
            <a:lstStyle/>
            <a:p>
              <a:r>
                <a:rPr lang="zh-CN" altLang="en-US" spc="100" dirty="0">
                  <a:solidFill>
                    <a:schemeClr val="tx1">
                      <a:lumMod val="50000"/>
                      <a:lumOff val="50000"/>
                    </a:schemeClr>
                  </a:solidFill>
                  <a:latin typeface="微软雅黑" panose="020B0503020204020204" pitchFamily="34" charset="-122"/>
                  <a:ea typeface="微软雅黑" panose="020B0503020204020204" pitchFamily="34" charset="-122"/>
                </a:rPr>
                <a:t>号召力</a:t>
              </a:r>
              <a:endParaRPr lang="zh-CN" altLang="en-US"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945301" y="4798821"/>
            <a:ext cx="1392505" cy="1321909"/>
            <a:chOff x="1030625" y="4944627"/>
            <a:chExt cx="1565011" cy="1485669"/>
          </a:xfrm>
        </p:grpSpPr>
        <p:sp>
          <p:nvSpPr>
            <p:cNvPr id="30" name="椭圆 29"/>
            <p:cNvSpPr/>
            <p:nvPr/>
          </p:nvSpPr>
          <p:spPr>
            <a:xfrm>
              <a:off x="1030625" y="4944627"/>
              <a:ext cx="1565011" cy="1485669"/>
            </a:xfrm>
            <a:prstGeom prst="ellipse">
              <a:avLst/>
            </a:prstGeom>
            <a:solidFill>
              <a:schemeClr val="bg1">
                <a:lumMod val="95000"/>
              </a:schemeClr>
            </a:soli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8" name="TextBox 37"/>
            <p:cNvSpPr txBox="1"/>
            <p:nvPr/>
          </p:nvSpPr>
          <p:spPr>
            <a:xfrm>
              <a:off x="1413021" y="5464323"/>
              <a:ext cx="800219" cy="446276"/>
            </a:xfrm>
            <a:prstGeom prst="rect">
              <a:avLst/>
            </a:prstGeom>
            <a:noFill/>
          </p:spPr>
          <p:txBody>
            <a:bodyPr wrap="none" rtlCol="0">
              <a:spAutoFit/>
            </a:bodyPr>
            <a:lstStyle/>
            <a:p>
              <a:r>
                <a:rPr lang="zh-CN" altLang="en-US" sz="2300" spc="100" dirty="0" smtClean="0">
                  <a:solidFill>
                    <a:schemeClr val="tx1">
                      <a:lumMod val="50000"/>
                      <a:lumOff val="50000"/>
                    </a:schemeClr>
                  </a:solidFill>
                  <a:latin typeface="微软雅黑" panose="020B0503020204020204" pitchFamily="34" charset="-122"/>
                  <a:ea typeface="微软雅黑" panose="020B0503020204020204" pitchFamily="34" charset="-122"/>
                </a:rPr>
                <a:t>专业</a:t>
              </a:r>
              <a:endParaRPr lang="zh-CN" altLang="en-US" sz="23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986220" y="5383096"/>
            <a:ext cx="1137093" cy="1079446"/>
            <a:chOff x="2180178" y="5455104"/>
            <a:chExt cx="1137093" cy="1079446"/>
          </a:xfrm>
        </p:grpSpPr>
        <p:sp>
          <p:nvSpPr>
            <p:cNvPr id="33" name="椭圆 32"/>
            <p:cNvSpPr/>
            <p:nvPr/>
          </p:nvSpPr>
          <p:spPr>
            <a:xfrm>
              <a:off x="2180178" y="5455104"/>
              <a:ext cx="1137093" cy="1079446"/>
            </a:xfrm>
            <a:prstGeom prst="ellipse">
              <a:avLst/>
            </a:prstGeom>
            <a:solidFill>
              <a:schemeClr val="bg1">
                <a:lumMod val="95000"/>
              </a:schemeClr>
            </a:soli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9" name="TextBox 38"/>
            <p:cNvSpPr txBox="1"/>
            <p:nvPr/>
          </p:nvSpPr>
          <p:spPr>
            <a:xfrm>
              <a:off x="2374263" y="5787078"/>
              <a:ext cx="748923" cy="415498"/>
            </a:xfrm>
            <a:prstGeom prst="rect">
              <a:avLst/>
            </a:prstGeom>
            <a:noFill/>
          </p:spPr>
          <p:txBody>
            <a:bodyPr wrap="none" rtlCol="0">
              <a:spAutoFit/>
            </a:bodyPr>
            <a:lstStyle/>
            <a:p>
              <a:r>
                <a:rPr lang="zh-CN" altLang="en-US" spc="100" dirty="0">
                  <a:solidFill>
                    <a:schemeClr val="tx1">
                      <a:lumMod val="50000"/>
                      <a:lumOff val="50000"/>
                    </a:schemeClr>
                  </a:solidFill>
                  <a:latin typeface="微软雅黑" panose="020B0503020204020204" pitchFamily="34" charset="-122"/>
                  <a:ea typeface="微软雅黑" panose="020B0503020204020204" pitchFamily="34" charset="-122"/>
                </a:rPr>
                <a:t>信赖</a:t>
              </a:r>
              <a:endParaRPr lang="zh-CN" altLang="en-US"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4" name="TextBox 43"/>
          <p:cNvSpPr txBox="1"/>
          <p:nvPr/>
        </p:nvSpPr>
        <p:spPr>
          <a:xfrm>
            <a:off x="5689029" y="3353059"/>
            <a:ext cx="4824536" cy="2223993"/>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你的文字你的文字你的文字你的文字你的文字你的文字你的文字你的文字你的文字你的文字你的文字你的文字你的文字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689029" y="2120668"/>
            <a:ext cx="4824536" cy="1133951"/>
          </a:xfrm>
          <a:prstGeom prst="rect">
            <a:avLst/>
          </a:prstGeom>
          <a:noFill/>
        </p:spPr>
        <p:txBody>
          <a:bodyPr wrap="square" lIns="106985" tIns="53492" rIns="106985" bIns="53492" rtlCol="0">
            <a:spAutoFit/>
          </a:bodyPr>
          <a:lstStyle/>
          <a:p>
            <a:pPr algn="just">
              <a:lnSpc>
                <a:spcPts val="2000"/>
              </a:lnSpc>
            </a:pP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      狼</a:t>
            </a: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的生存，就是在恶劣的环境中坚强地创造生存空间；狼的团体，就是在充满争斗的对手中组织强大的团队力量；狼的智慧，就是在强者之列不断竞争、超越。 </a:t>
            </a:r>
            <a:endParaRPr lang="zh-CN" altLang="en-US" sz="1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833044" y="3254619"/>
            <a:ext cx="453650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Tm="5000">
        <p14:flash/>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15" presetClass="entr" presetSubtype="0" fill="hold" grpId="0" nodeType="withEffect">
                                  <p:stCondLst>
                                    <p:cond delay="700"/>
                                  </p:stCondLst>
                                  <p:childTnLst>
                                    <p:set>
                                      <p:cBhvr>
                                        <p:cTn id="18" dur="1" fill="hold">
                                          <p:stCondLst>
                                            <p:cond delay="0"/>
                                          </p:stCondLst>
                                        </p:cTn>
                                        <p:tgtEl>
                                          <p:spTgt spid="29"/>
                                        </p:tgtEl>
                                        <p:attrNameLst>
                                          <p:attrName>style.visibility</p:attrName>
                                        </p:attrNameLst>
                                      </p:cBhvr>
                                      <p:to>
                                        <p:strVal val="visible"/>
                                      </p:to>
                                    </p:set>
                                    <p:anim calcmode="lin" valueType="num">
                                      <p:cBhvr>
                                        <p:cTn id="19" dur="1000" fill="hold"/>
                                        <p:tgtEl>
                                          <p:spTgt spid="29"/>
                                        </p:tgtEl>
                                        <p:attrNameLst>
                                          <p:attrName>ppt_w</p:attrName>
                                        </p:attrNameLst>
                                      </p:cBhvr>
                                      <p:tavLst>
                                        <p:tav tm="0">
                                          <p:val>
                                            <p:fltVal val="0"/>
                                          </p:val>
                                        </p:tav>
                                        <p:tav tm="100000">
                                          <p:val>
                                            <p:strVal val="#ppt_w"/>
                                          </p:val>
                                        </p:tav>
                                      </p:tavLst>
                                    </p:anim>
                                    <p:anim calcmode="lin" valueType="num">
                                      <p:cBhvr>
                                        <p:cTn id="20" dur="1000" fill="hold"/>
                                        <p:tgtEl>
                                          <p:spTgt spid="29"/>
                                        </p:tgtEl>
                                        <p:attrNameLst>
                                          <p:attrName>ppt_h</p:attrName>
                                        </p:attrNameLst>
                                      </p:cBhvr>
                                      <p:tavLst>
                                        <p:tav tm="0">
                                          <p:val>
                                            <p:fltVal val="0"/>
                                          </p:val>
                                        </p:tav>
                                        <p:tav tm="100000">
                                          <p:val>
                                            <p:strVal val="#ppt_h"/>
                                          </p:val>
                                        </p:tav>
                                      </p:tavLst>
                                    </p:anim>
                                    <p:anim calcmode="lin" valueType="num">
                                      <p:cBhvr>
                                        <p:cTn id="21" dur="1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9"/>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500"/>
                            </p:stCondLst>
                            <p:childTnLst>
                              <p:par>
                                <p:cTn id="24" presetID="5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Scale>
                                      <p:cBhvr>
                                        <p:cTn id="26"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9"/>
                                        </p:tgtEl>
                                        <p:attrNameLst>
                                          <p:attrName>ppt_x</p:attrName>
                                          <p:attrName>ppt_y</p:attrName>
                                        </p:attrNameLst>
                                      </p:cBhvr>
                                    </p:animMotion>
                                    <p:animEffect transition="in" filter="fade">
                                      <p:cBhvr>
                                        <p:cTn id="28" dur="1000"/>
                                        <p:tgtEl>
                                          <p:spTgt spid="9"/>
                                        </p:tgtEl>
                                      </p:cBhvr>
                                    </p:animEffect>
                                  </p:childTnLst>
                                </p:cTn>
                              </p:par>
                              <p:par>
                                <p:cTn id="29" presetID="52" presetClass="entr" presetSubtype="0" fill="hold" nodeType="withEffect">
                                  <p:stCondLst>
                                    <p:cond delay="200"/>
                                  </p:stCondLst>
                                  <p:childTnLst>
                                    <p:set>
                                      <p:cBhvr>
                                        <p:cTn id="30" dur="1" fill="hold">
                                          <p:stCondLst>
                                            <p:cond delay="0"/>
                                          </p:stCondLst>
                                        </p:cTn>
                                        <p:tgtEl>
                                          <p:spTgt spid="8"/>
                                        </p:tgtEl>
                                        <p:attrNameLst>
                                          <p:attrName>style.visibility</p:attrName>
                                        </p:attrNameLst>
                                      </p:cBhvr>
                                      <p:to>
                                        <p:strVal val="visible"/>
                                      </p:to>
                                    </p:set>
                                    <p:animScale>
                                      <p:cBhvr>
                                        <p:cTn id="3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8"/>
                                        </p:tgtEl>
                                        <p:attrNameLst>
                                          <p:attrName>ppt_x</p:attrName>
                                          <p:attrName>ppt_y</p:attrName>
                                        </p:attrNameLst>
                                      </p:cBhvr>
                                    </p:animMotion>
                                    <p:animEffect transition="in" filter="fade">
                                      <p:cBhvr>
                                        <p:cTn id="33" dur="1000"/>
                                        <p:tgtEl>
                                          <p:spTgt spid="8"/>
                                        </p:tgtEl>
                                      </p:cBhvr>
                                    </p:animEffect>
                                  </p:childTnLst>
                                </p:cTn>
                              </p:par>
                              <p:par>
                                <p:cTn id="34" presetID="52" presetClass="entr" presetSubtype="0" fill="hold" nodeType="withEffect">
                                  <p:stCondLst>
                                    <p:cond delay="500"/>
                                  </p:stCondLst>
                                  <p:childTnLst>
                                    <p:set>
                                      <p:cBhvr>
                                        <p:cTn id="35" dur="1" fill="hold">
                                          <p:stCondLst>
                                            <p:cond delay="0"/>
                                          </p:stCondLst>
                                        </p:cTn>
                                        <p:tgtEl>
                                          <p:spTgt spid="6"/>
                                        </p:tgtEl>
                                        <p:attrNameLst>
                                          <p:attrName>style.visibility</p:attrName>
                                        </p:attrNameLst>
                                      </p:cBhvr>
                                      <p:to>
                                        <p:strVal val="visible"/>
                                      </p:to>
                                    </p:set>
                                    <p:animScale>
                                      <p:cBhvr>
                                        <p:cTn id="3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6"/>
                                        </p:tgtEl>
                                        <p:attrNameLst>
                                          <p:attrName>ppt_x</p:attrName>
                                          <p:attrName>ppt_y</p:attrName>
                                        </p:attrNameLst>
                                      </p:cBhvr>
                                    </p:animMotion>
                                    <p:animEffect transition="in" filter="fade">
                                      <p:cBhvr>
                                        <p:cTn id="38" dur="1000"/>
                                        <p:tgtEl>
                                          <p:spTgt spid="6"/>
                                        </p:tgtEl>
                                      </p:cBhvr>
                                    </p:animEffect>
                                  </p:childTnLst>
                                </p:cTn>
                              </p:par>
                              <p:par>
                                <p:cTn id="39" presetID="52" presetClass="entr" presetSubtype="0" fill="hold" nodeType="withEffect">
                                  <p:stCondLst>
                                    <p:cond delay="800"/>
                                  </p:stCondLst>
                                  <p:childTnLst>
                                    <p:set>
                                      <p:cBhvr>
                                        <p:cTn id="40" dur="1" fill="hold">
                                          <p:stCondLst>
                                            <p:cond delay="0"/>
                                          </p:stCondLst>
                                        </p:cTn>
                                        <p:tgtEl>
                                          <p:spTgt spid="7"/>
                                        </p:tgtEl>
                                        <p:attrNameLst>
                                          <p:attrName>style.visibility</p:attrName>
                                        </p:attrNameLst>
                                      </p:cBhvr>
                                      <p:to>
                                        <p:strVal val="visible"/>
                                      </p:to>
                                    </p:set>
                                    <p:animScale>
                                      <p:cBhvr>
                                        <p:cTn id="4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7"/>
                                        </p:tgtEl>
                                        <p:attrNameLst>
                                          <p:attrName>ppt_x</p:attrName>
                                          <p:attrName>ppt_y</p:attrName>
                                        </p:attrNameLst>
                                      </p:cBhvr>
                                    </p:animMotion>
                                    <p:animEffect transition="in" filter="fade">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nodeType="withEffect">
                                  <p:stCondLst>
                                    <p:cond delay="30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6" grpId="0" animBg="1"/>
      <p:bldP spid="29" grpId="0" animBg="1"/>
      <p:bldP spid="44"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核心人员</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5" name="组合 24"/>
          <p:cNvGrpSpPr/>
          <p:nvPr/>
        </p:nvGrpSpPr>
        <p:grpSpPr>
          <a:xfrm>
            <a:off x="-1" y="298578"/>
            <a:ext cx="2453610" cy="443618"/>
            <a:chOff x="-1" y="298578"/>
            <a:chExt cx="2453610" cy="443618"/>
          </a:xfrm>
        </p:grpSpPr>
        <p:sp>
          <p:nvSpPr>
            <p:cNvPr id="26" name="矩形 25"/>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 y="648122"/>
              <a:ext cx="2453610" cy="94074"/>
              <a:chOff x="-1" y="648122"/>
              <a:chExt cx="2453610" cy="94074"/>
            </a:xfrm>
          </p:grpSpPr>
          <p:cxnSp>
            <p:nvCxnSpPr>
              <p:cNvPr id="28" name="直接连接符 27"/>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圆角矩形标注 29"/>
          <p:cNvSpPr/>
          <p:nvPr/>
        </p:nvSpPr>
        <p:spPr>
          <a:xfrm>
            <a:off x="688160" y="1512218"/>
            <a:ext cx="3056653" cy="2199247"/>
          </a:xfrm>
          <a:prstGeom prst="wedgeRoundRectCallout">
            <a:avLst>
              <a:gd name="adj1" fmla="val 60347"/>
              <a:gd name="adj2" fmla="val -32087"/>
              <a:gd name="adj3" fmla="val 16667"/>
            </a:avLst>
          </a:prstGeom>
          <a:blipFill dpi="0" rotWithShape="1">
            <a:blip r:embed="rId1" cstate="print">
              <a:extLst>
                <a:ext uri="{28A0092B-C50C-407E-A947-70E740481C1C}">
                  <a14:useLocalDpi xmlns:a14="http://schemas.microsoft.com/office/drawing/2010/main" val="0"/>
                </a:ext>
              </a:extLst>
            </a:blip>
            <a:srcRect/>
            <a:stretch>
              <a:fillRect l="-12674" t="-1" r="-9842" b="-11741"/>
            </a:stretch>
          </a:blipFill>
          <a:ln>
            <a:solidFill>
              <a:schemeClr val="bg1">
                <a:lumMod val="95000"/>
              </a:schemeClr>
            </a:solidFill>
          </a:ln>
          <a:effectLst>
            <a:outerShdw blurRad="1397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2" name="圆角矩形标注 31"/>
          <p:cNvSpPr/>
          <p:nvPr/>
        </p:nvSpPr>
        <p:spPr>
          <a:xfrm>
            <a:off x="688160" y="4051625"/>
            <a:ext cx="3056653" cy="2199247"/>
          </a:xfrm>
          <a:prstGeom prst="wedgeRoundRectCallout">
            <a:avLst>
              <a:gd name="adj1" fmla="val 60347"/>
              <a:gd name="adj2" fmla="val -32087"/>
              <a:gd name="adj3" fmla="val 16667"/>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1397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3" name="TextBox 32"/>
          <p:cNvSpPr txBox="1"/>
          <p:nvPr/>
        </p:nvSpPr>
        <p:spPr>
          <a:xfrm>
            <a:off x="6121077" y="1568658"/>
            <a:ext cx="4824536" cy="2223993"/>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你的文字你的文字你的文字你的文字你的文字你的文字你的文字你的文字你的文字你的文字你的文字你的文字你的文字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399613" y="1728242"/>
            <a:ext cx="1505440" cy="480233"/>
            <a:chOff x="4334734" y="1608049"/>
            <a:chExt cx="1505440" cy="480233"/>
          </a:xfrm>
        </p:grpSpPr>
        <p:sp>
          <p:nvSpPr>
            <p:cNvPr id="36" name="圆角矩形 35"/>
            <p:cNvSpPr/>
            <p:nvPr/>
          </p:nvSpPr>
          <p:spPr>
            <a:xfrm>
              <a:off x="4334734" y="1608049"/>
              <a:ext cx="1505440"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37" name="TextBox 36"/>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399613" y="2449823"/>
            <a:ext cx="1453431" cy="1266132"/>
            <a:chOff x="4248869" y="2545654"/>
            <a:chExt cx="1507821" cy="1266132"/>
          </a:xfrm>
        </p:grpSpPr>
        <p:grpSp>
          <p:nvGrpSpPr>
            <p:cNvPr id="8" name="组合 7"/>
            <p:cNvGrpSpPr/>
            <p:nvPr/>
          </p:nvGrpSpPr>
          <p:grpSpPr>
            <a:xfrm>
              <a:off x="4248869" y="2545654"/>
              <a:ext cx="1507821" cy="108012"/>
              <a:chOff x="4248869" y="2653666"/>
              <a:chExt cx="1507821" cy="108012"/>
            </a:xfrm>
            <a:solidFill>
              <a:schemeClr val="bg1">
                <a:lumMod val="65000"/>
              </a:schemeClr>
            </a:solidFill>
          </p:grpSpPr>
          <p:cxnSp>
            <p:nvCxnSpPr>
              <p:cNvPr id="5" name="直接连接符 4"/>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等腰三角形 5"/>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248869" y="2808362"/>
              <a:ext cx="1507821" cy="108012"/>
              <a:chOff x="4248869" y="2653666"/>
              <a:chExt cx="1507821" cy="108012"/>
            </a:xfrm>
            <a:solidFill>
              <a:schemeClr val="bg1">
                <a:lumMod val="65000"/>
              </a:schemeClr>
            </a:solidFill>
          </p:grpSpPr>
          <p:cxnSp>
            <p:nvCxnSpPr>
              <p:cNvPr id="88" name="直接连接符 87"/>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9" name="等腰三角形 88"/>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4248869" y="3096394"/>
              <a:ext cx="1507821" cy="108012"/>
              <a:chOff x="4248869" y="2653666"/>
              <a:chExt cx="1507821" cy="108012"/>
            </a:xfrm>
            <a:solidFill>
              <a:schemeClr val="bg1">
                <a:lumMod val="65000"/>
              </a:schemeClr>
            </a:solidFill>
          </p:grpSpPr>
          <p:cxnSp>
            <p:nvCxnSpPr>
              <p:cNvPr id="92" name="直接连接符 91"/>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4248869" y="3384426"/>
              <a:ext cx="1507821" cy="108012"/>
              <a:chOff x="4248869" y="2653666"/>
              <a:chExt cx="1507821" cy="108012"/>
            </a:xfrm>
            <a:solidFill>
              <a:schemeClr val="bg1">
                <a:lumMod val="65000"/>
              </a:schemeClr>
            </a:solidFill>
          </p:grpSpPr>
          <p:cxnSp>
            <p:nvCxnSpPr>
              <p:cNvPr id="96" name="直接连接符 95"/>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7" name="等腰三角形 96"/>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等腰三角形 97"/>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4248869" y="3703774"/>
              <a:ext cx="1507821" cy="108012"/>
              <a:chOff x="4248869" y="2653666"/>
              <a:chExt cx="1507821" cy="108012"/>
            </a:xfrm>
            <a:solidFill>
              <a:schemeClr val="bg1">
                <a:lumMod val="65000"/>
              </a:schemeClr>
            </a:solidFill>
          </p:grpSpPr>
          <p:cxnSp>
            <p:nvCxnSpPr>
              <p:cNvPr id="100" name="直接连接符 99"/>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1" name="等腰三角形 100"/>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3" name="组合 102"/>
          <p:cNvGrpSpPr/>
          <p:nvPr/>
        </p:nvGrpSpPr>
        <p:grpSpPr>
          <a:xfrm>
            <a:off x="4399613" y="4162640"/>
            <a:ext cx="1505440" cy="480233"/>
            <a:chOff x="4334734" y="1608049"/>
            <a:chExt cx="1505440" cy="480233"/>
          </a:xfrm>
        </p:grpSpPr>
        <p:sp>
          <p:nvSpPr>
            <p:cNvPr id="104" name="圆角矩形 103"/>
            <p:cNvSpPr/>
            <p:nvPr/>
          </p:nvSpPr>
          <p:spPr>
            <a:xfrm>
              <a:off x="4334734" y="1608049"/>
              <a:ext cx="1505440" cy="48023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05" name="TextBox 104"/>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4399613" y="4884221"/>
            <a:ext cx="1453431" cy="1266132"/>
            <a:chOff x="4248869" y="2545654"/>
            <a:chExt cx="1507821" cy="1266132"/>
          </a:xfrm>
        </p:grpSpPr>
        <p:grpSp>
          <p:nvGrpSpPr>
            <p:cNvPr id="107" name="组合 106"/>
            <p:cNvGrpSpPr/>
            <p:nvPr/>
          </p:nvGrpSpPr>
          <p:grpSpPr>
            <a:xfrm>
              <a:off x="4248869" y="2545654"/>
              <a:ext cx="1507821" cy="108012"/>
              <a:chOff x="4248869" y="2653666"/>
              <a:chExt cx="1507821" cy="108012"/>
            </a:xfrm>
            <a:solidFill>
              <a:schemeClr val="bg1">
                <a:lumMod val="65000"/>
              </a:schemeClr>
            </a:solidFill>
          </p:grpSpPr>
          <p:cxnSp>
            <p:nvCxnSpPr>
              <p:cNvPr id="124" name="直接连接符 123"/>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5" name="等腰三角形 124"/>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等腰三角形 125"/>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4248869" y="2808362"/>
              <a:ext cx="1507821" cy="108012"/>
              <a:chOff x="4248869" y="2653666"/>
              <a:chExt cx="1507821" cy="108012"/>
            </a:xfrm>
            <a:solidFill>
              <a:schemeClr val="bg1">
                <a:lumMod val="65000"/>
              </a:schemeClr>
            </a:solidFill>
          </p:grpSpPr>
          <p:cxnSp>
            <p:nvCxnSpPr>
              <p:cNvPr id="121" name="直接连接符 120"/>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等腰三角形 122"/>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248869" y="3096394"/>
              <a:ext cx="1507821" cy="108012"/>
              <a:chOff x="4248869" y="2653666"/>
              <a:chExt cx="1507821" cy="108012"/>
            </a:xfrm>
            <a:solidFill>
              <a:schemeClr val="bg1">
                <a:lumMod val="65000"/>
              </a:schemeClr>
            </a:solidFill>
          </p:grpSpPr>
          <p:cxnSp>
            <p:nvCxnSpPr>
              <p:cNvPr id="118" name="直接连接符 117"/>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9" name="等腰三角形 118"/>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等腰三角形 119"/>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248869" y="3384426"/>
              <a:ext cx="1507821" cy="108012"/>
              <a:chOff x="4248869" y="2653666"/>
              <a:chExt cx="1507821" cy="108012"/>
            </a:xfrm>
            <a:solidFill>
              <a:schemeClr val="bg1">
                <a:lumMod val="65000"/>
              </a:schemeClr>
            </a:solidFill>
          </p:grpSpPr>
          <p:cxnSp>
            <p:nvCxnSpPr>
              <p:cNvPr id="115" name="直接连接符 114"/>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6" name="等腰三角形 115"/>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248869" y="3703774"/>
              <a:ext cx="1507821" cy="108012"/>
              <a:chOff x="4248869" y="2653666"/>
              <a:chExt cx="1507821" cy="108012"/>
            </a:xfrm>
            <a:solidFill>
              <a:schemeClr val="bg1">
                <a:lumMod val="65000"/>
              </a:schemeClr>
            </a:solidFill>
          </p:grpSpPr>
          <p:cxnSp>
            <p:nvCxnSpPr>
              <p:cNvPr id="112" name="直接连接符 111"/>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3" name="等腰三角形 112"/>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113"/>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TextBox 126"/>
          <p:cNvSpPr txBox="1"/>
          <p:nvPr/>
        </p:nvSpPr>
        <p:spPr>
          <a:xfrm>
            <a:off x="6121077" y="4088938"/>
            <a:ext cx="4824536" cy="2223993"/>
          </a:xfrm>
          <a:prstGeom prst="rect">
            <a:avLst/>
          </a:prstGeom>
          <a:noFill/>
        </p:spPr>
        <p:txBody>
          <a:bodyPr wrap="square" lIns="106985" tIns="53492" rIns="106985" bIns="53492" rtlCol="0">
            <a:spAutoFit/>
          </a:bodyPr>
          <a:lstStyle/>
          <a:p>
            <a:pPr algn="just">
              <a:lnSpc>
                <a:spcPts val="1500"/>
              </a:lnSpc>
            </a:pPr>
            <a:r>
              <a:rPr lang="zh-CN" altLang="en-US" sz="13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你的文字你的文字你的文字你的文字你的文字你的文字你的文字你的文字你的文字你的文字你的文字你的文字你的文字</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720476" y="3946616"/>
            <a:ext cx="10081121"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5647">
        <p14:ripple dir="lu"/>
      </p:transition>
    </mc:Choice>
    <mc:Fallback>
      <p:transition spd="slow" advTm="56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par>
                                <p:cTn id="17" presetID="25" presetClass="entr" presetSubtype="0" fill="hold" grpId="0" nodeType="withEffect">
                                  <p:stCondLst>
                                    <p:cond delay="7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22" dur="1000" fill="hold"/>
                                        <p:tgtEl>
                                          <p:spTgt spid="30"/>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0"/>
                                        </p:tgtEl>
                                      </p:cBhvr>
                                    </p:animEffect>
                                  </p:childTnLst>
                                </p:cTn>
                              </p:par>
                              <p:par>
                                <p:cTn id="27" presetID="25" presetClass="entr" presetSubtype="0" fill="hold" grpId="0" nodeType="withEffect">
                                  <p:stCondLst>
                                    <p:cond delay="70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2"/>
                                        </p:tgtEl>
                                        <p:attrNameLst>
                                          <p:attrName>ppt_w</p:attrName>
                                        </p:attrNameLst>
                                      </p:cBhvr>
                                      <p:tavLst>
                                        <p:tav tm="0">
                                          <p:val>
                                            <p:strVal val="#ppt_w*.05"/>
                                          </p:val>
                                        </p:tav>
                                        <p:tav tm="100000">
                                          <p:val>
                                            <p:strVal val="#ppt_w"/>
                                          </p:val>
                                        </p:tav>
                                      </p:tavLst>
                                    </p:anim>
                                    <p:anim calcmode="lin" valueType="num">
                                      <p:cBhvr>
                                        <p:cTn id="32" dur="1000" fill="hold"/>
                                        <p:tgtEl>
                                          <p:spTgt spid="32"/>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2"/>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2"/>
                                        </p:tgtEl>
                                      </p:cBhvr>
                                    </p:animEffect>
                                  </p:childTnLst>
                                </p:cTn>
                              </p:par>
                              <p:par>
                                <p:cTn id="37" presetID="8" presetClass="emph" presetSubtype="0" fill="hold" grpId="1" nodeType="withEffect">
                                  <p:stCondLst>
                                    <p:cond delay="700"/>
                                  </p:stCondLst>
                                  <p:childTnLst>
                                    <p:animRot by="21600000">
                                      <p:cBhvr>
                                        <p:cTn id="38" dur="1000" fill="hold"/>
                                        <p:tgtEl>
                                          <p:spTgt spid="30"/>
                                        </p:tgtEl>
                                        <p:attrNameLst>
                                          <p:attrName>r</p:attrName>
                                        </p:attrNameLst>
                                      </p:cBhvr>
                                    </p:animRot>
                                  </p:childTnLst>
                                </p:cTn>
                              </p:par>
                              <p:par>
                                <p:cTn id="39" presetID="8" presetClass="emph" presetSubtype="0" fill="hold" grpId="1" nodeType="withEffect">
                                  <p:stCondLst>
                                    <p:cond delay="700"/>
                                  </p:stCondLst>
                                  <p:childTnLst>
                                    <p:animRot by="21600000">
                                      <p:cBhvr>
                                        <p:cTn id="40" dur="1000" fill="hold"/>
                                        <p:tgtEl>
                                          <p:spTgt spid="32"/>
                                        </p:tgtEl>
                                        <p:attrNameLst>
                                          <p:attrName>r</p:attrName>
                                        </p:attrNameLst>
                                      </p:cBhvr>
                                    </p:animRot>
                                  </p:childTnLst>
                                </p:cTn>
                              </p:par>
                              <p:par>
                                <p:cTn id="41" presetID="10" presetClass="entr" presetSubtype="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800"/>
                                        <p:tgtEl>
                                          <p:spTgt spid="11"/>
                                        </p:tgtEl>
                                      </p:cBhvr>
                                    </p:animEffect>
                                  </p:childTnLst>
                                </p:cTn>
                              </p:par>
                            </p:childTnLst>
                          </p:cTn>
                        </p:par>
                        <p:par>
                          <p:cTn id="44" fill="hold">
                            <p:stCondLst>
                              <p:cond delay="500"/>
                            </p:stCondLst>
                            <p:childTnLst>
                              <p:par>
                                <p:cTn id="45" presetID="49" presetClass="entr" presetSubtype="0" decel="10000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 calcmode="lin" valueType="num">
                                      <p:cBhvr>
                                        <p:cTn id="49" dur="500" fill="hold"/>
                                        <p:tgtEl>
                                          <p:spTgt spid="3"/>
                                        </p:tgtEl>
                                        <p:attrNameLst>
                                          <p:attrName>style.rotation</p:attrName>
                                        </p:attrNameLst>
                                      </p:cBhvr>
                                      <p:tavLst>
                                        <p:tav tm="0">
                                          <p:val>
                                            <p:fltVal val="360"/>
                                          </p:val>
                                        </p:tav>
                                        <p:tav tm="100000">
                                          <p:val>
                                            <p:fltVal val="0"/>
                                          </p:val>
                                        </p:tav>
                                      </p:tavLst>
                                    </p:anim>
                                    <p:animEffect transition="in" filter="fade">
                                      <p:cBhvr>
                                        <p:cTn id="50" dur="500"/>
                                        <p:tgtEl>
                                          <p:spTgt spid="3"/>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500"/>
                                        <p:tgtEl>
                                          <p:spTgt spid="9"/>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childTnLst>
                          </p:cTn>
                        </p:par>
                        <p:par>
                          <p:cTn id="59" fill="hold">
                            <p:stCondLst>
                              <p:cond delay="2000"/>
                            </p:stCondLst>
                            <p:childTnLst>
                              <p:par>
                                <p:cTn id="60" presetID="49" presetClass="entr" presetSubtype="0" decel="100000" fill="hold" nodeType="afterEffect">
                                  <p:stCondLst>
                                    <p:cond delay="0"/>
                                  </p:stCondLst>
                                  <p:childTnLst>
                                    <p:set>
                                      <p:cBhvr>
                                        <p:cTn id="61" dur="1" fill="hold">
                                          <p:stCondLst>
                                            <p:cond delay="0"/>
                                          </p:stCondLst>
                                        </p:cTn>
                                        <p:tgtEl>
                                          <p:spTgt spid="103"/>
                                        </p:tgtEl>
                                        <p:attrNameLst>
                                          <p:attrName>style.visibility</p:attrName>
                                        </p:attrNameLst>
                                      </p:cBhvr>
                                      <p:to>
                                        <p:strVal val="visible"/>
                                      </p:to>
                                    </p:set>
                                    <p:anim calcmode="lin" valueType="num">
                                      <p:cBhvr>
                                        <p:cTn id="62" dur="500" fill="hold"/>
                                        <p:tgtEl>
                                          <p:spTgt spid="103"/>
                                        </p:tgtEl>
                                        <p:attrNameLst>
                                          <p:attrName>ppt_w</p:attrName>
                                        </p:attrNameLst>
                                      </p:cBhvr>
                                      <p:tavLst>
                                        <p:tav tm="0">
                                          <p:val>
                                            <p:fltVal val="0"/>
                                          </p:val>
                                        </p:tav>
                                        <p:tav tm="100000">
                                          <p:val>
                                            <p:strVal val="#ppt_w"/>
                                          </p:val>
                                        </p:tav>
                                      </p:tavLst>
                                    </p:anim>
                                    <p:anim calcmode="lin" valueType="num">
                                      <p:cBhvr>
                                        <p:cTn id="63" dur="500" fill="hold"/>
                                        <p:tgtEl>
                                          <p:spTgt spid="103"/>
                                        </p:tgtEl>
                                        <p:attrNameLst>
                                          <p:attrName>ppt_h</p:attrName>
                                        </p:attrNameLst>
                                      </p:cBhvr>
                                      <p:tavLst>
                                        <p:tav tm="0">
                                          <p:val>
                                            <p:fltVal val="0"/>
                                          </p:val>
                                        </p:tav>
                                        <p:tav tm="100000">
                                          <p:val>
                                            <p:strVal val="#ppt_h"/>
                                          </p:val>
                                        </p:tav>
                                      </p:tavLst>
                                    </p:anim>
                                    <p:anim calcmode="lin" valueType="num">
                                      <p:cBhvr>
                                        <p:cTn id="64" dur="500" fill="hold"/>
                                        <p:tgtEl>
                                          <p:spTgt spid="103"/>
                                        </p:tgtEl>
                                        <p:attrNameLst>
                                          <p:attrName>style.rotation</p:attrName>
                                        </p:attrNameLst>
                                      </p:cBhvr>
                                      <p:tavLst>
                                        <p:tav tm="0">
                                          <p:val>
                                            <p:fltVal val="360"/>
                                          </p:val>
                                        </p:tav>
                                        <p:tav tm="100000">
                                          <p:val>
                                            <p:fltVal val="0"/>
                                          </p:val>
                                        </p:tav>
                                      </p:tavLst>
                                    </p:anim>
                                    <p:animEffect transition="in" filter="fade">
                                      <p:cBhvr>
                                        <p:cTn id="65" dur="500"/>
                                        <p:tgtEl>
                                          <p:spTgt spid="103"/>
                                        </p:tgtEl>
                                      </p:cBhvr>
                                    </p:animEffect>
                                  </p:childTnLst>
                                </p:cTn>
                              </p:par>
                            </p:childTnLst>
                          </p:cTn>
                        </p:par>
                        <p:par>
                          <p:cTn id="66" fill="hold">
                            <p:stCondLst>
                              <p:cond delay="2500"/>
                            </p:stCondLst>
                            <p:childTnLst>
                              <p:par>
                                <p:cTn id="67" presetID="22" presetClass="entr" presetSubtype="1" fill="hold"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up)">
                                      <p:cBhvr>
                                        <p:cTn id="69" dur="500"/>
                                        <p:tgtEl>
                                          <p:spTgt spid="106"/>
                                        </p:tgtEl>
                                      </p:cBhvr>
                                    </p:animEffect>
                                  </p:childTnLst>
                                </p:cTn>
                              </p:par>
                            </p:childTnLst>
                          </p:cTn>
                        </p:par>
                        <p:par>
                          <p:cTn id="70" fill="hold">
                            <p:stCondLst>
                              <p:cond delay="3000"/>
                            </p:stCondLst>
                            <p:childTnLst>
                              <p:par>
                                <p:cTn id="71" presetID="22" presetClass="entr" presetSubtype="8" fill="hold" grpId="0" nodeType="afterEffect">
                                  <p:stCondLst>
                                    <p:cond delay="0"/>
                                  </p:stCondLst>
                                  <p:childTnLst>
                                    <p:set>
                                      <p:cBhvr>
                                        <p:cTn id="72" dur="1" fill="hold">
                                          <p:stCondLst>
                                            <p:cond delay="0"/>
                                          </p:stCondLst>
                                        </p:cTn>
                                        <p:tgtEl>
                                          <p:spTgt spid="127"/>
                                        </p:tgtEl>
                                        <p:attrNameLst>
                                          <p:attrName>style.visibility</p:attrName>
                                        </p:attrNameLst>
                                      </p:cBhvr>
                                      <p:to>
                                        <p:strVal val="visible"/>
                                      </p:to>
                                    </p:set>
                                    <p:animEffect transition="in" filter="wipe(left)">
                                      <p:cBhvr>
                                        <p:cTn id="7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p:bldP spid="30" grpId="0" animBg="1"/>
      <p:bldP spid="30" grpId="1" animBg="1"/>
      <p:bldP spid="32" grpId="0" animBg="1"/>
      <p:bldP spid="32" grpId="1" animBg="1"/>
      <p:bldP spid="33" grpId="0"/>
      <p:bldP spid="1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椭圆形标注 113"/>
          <p:cNvSpPr/>
          <p:nvPr/>
        </p:nvSpPr>
        <p:spPr>
          <a:xfrm>
            <a:off x="3296312" y="1715495"/>
            <a:ext cx="2281607" cy="1916329"/>
          </a:xfrm>
          <a:prstGeom prst="wedgeEllipseCallout">
            <a:avLst/>
          </a:prstGeom>
          <a:blipFill dpi="0" rotWithShape="1">
            <a:blip r:embed="rId1" cstate="print">
              <a:extLst>
                <a:ext uri="{28A0092B-C50C-407E-A947-70E740481C1C}">
                  <a14:useLocalDpi xmlns:a14="http://schemas.microsoft.com/office/drawing/2010/main" val="0"/>
                </a:ext>
              </a:extLst>
            </a:blip>
            <a:srcRect/>
            <a:stretch>
              <a:fillRect r="-62889" b="-2488"/>
            </a:stretch>
          </a:blipFill>
          <a:ln>
            <a:solidFill>
              <a:schemeClr val="bg1"/>
            </a:solidFill>
          </a:ln>
          <a:effectLst>
            <a:outerShdw blurRad="1270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15" name="椭圆形标注 114"/>
          <p:cNvSpPr/>
          <p:nvPr/>
        </p:nvSpPr>
        <p:spPr>
          <a:xfrm>
            <a:off x="5944155" y="1697116"/>
            <a:ext cx="2281607" cy="1916329"/>
          </a:xfrm>
          <a:prstGeom prst="wedgeEllipseCallout">
            <a:avLst/>
          </a:prstGeom>
          <a:blipFill dpi="0" rotWithShape="1">
            <a:blip r:embed="rId2" cstate="print">
              <a:extLst>
                <a:ext uri="{28A0092B-C50C-407E-A947-70E740481C1C}">
                  <a14:useLocalDpi xmlns:a14="http://schemas.microsoft.com/office/drawing/2010/main" val="0"/>
                </a:ext>
              </a:extLst>
            </a:blip>
            <a:srcRect/>
            <a:stretch>
              <a:fillRect l="1" r="9" b="-31068"/>
            </a:stretch>
          </a:blipFill>
          <a:ln>
            <a:solidFill>
              <a:schemeClr val="bg1"/>
            </a:solidFill>
          </a:ln>
          <a:effectLst>
            <a:outerShdw blurRad="1270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16" name="椭圆形标注 115"/>
          <p:cNvSpPr/>
          <p:nvPr/>
        </p:nvSpPr>
        <p:spPr>
          <a:xfrm>
            <a:off x="8591998" y="1671158"/>
            <a:ext cx="2281607" cy="1916329"/>
          </a:xfrm>
          <a:prstGeom prst="wedgeEllipseCallout">
            <a:avLst/>
          </a:prstGeom>
          <a:blipFill dpi="0" rotWithShape="1">
            <a:blip r:embed="rId3" cstate="print">
              <a:extLst>
                <a:ext uri="{28A0092B-C50C-407E-A947-70E740481C1C}">
                  <a14:useLocalDpi xmlns:a14="http://schemas.microsoft.com/office/drawing/2010/main" val="0"/>
                </a:ext>
              </a:extLst>
            </a:blip>
            <a:srcRect/>
            <a:stretch>
              <a:fillRect r="-42438" b="109"/>
            </a:stretch>
          </a:blipFill>
          <a:ln>
            <a:solidFill>
              <a:schemeClr val="bg1"/>
            </a:solidFill>
          </a:ln>
          <a:effectLst>
            <a:outerShdw blurRad="1270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sp>
        <p:nvSpPr>
          <p:cNvPr id="129" name="椭圆形标注 128"/>
          <p:cNvSpPr/>
          <p:nvPr/>
        </p:nvSpPr>
        <p:spPr>
          <a:xfrm>
            <a:off x="648469" y="1715495"/>
            <a:ext cx="2281607" cy="1916329"/>
          </a:xfrm>
          <a:prstGeom prst="wedgeEllipseCallout">
            <a:avLst/>
          </a:prstGeom>
          <a:blipFill dpi="0" rotWithShape="1">
            <a:blip r:embed="rId4">
              <a:extLst>
                <a:ext uri="{28A0092B-C50C-407E-A947-70E740481C1C}">
                  <a14:useLocalDpi xmlns:a14="http://schemas.microsoft.com/office/drawing/2010/main" val="0"/>
                </a:ext>
              </a:extLst>
            </a:blip>
            <a:srcRect/>
            <a:stretch>
              <a:fillRect l="9" t="-16087" r="-39472" b="-50284"/>
            </a:stretch>
          </a:blipFill>
          <a:ln>
            <a:solidFill>
              <a:schemeClr val="bg1"/>
            </a:solidFill>
          </a:ln>
          <a:effectLst>
            <a:outerShdw blurRad="127000" dist="190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a:endParaRPr lang="zh-CN" altLang="en-US"/>
          </a:p>
        </p:txBody>
      </p:sp>
      <p:grpSp>
        <p:nvGrpSpPr>
          <p:cNvPr id="130" name="组合 129"/>
          <p:cNvGrpSpPr/>
          <p:nvPr/>
        </p:nvGrpSpPr>
        <p:grpSpPr>
          <a:xfrm>
            <a:off x="936501" y="4164333"/>
            <a:ext cx="1505440" cy="480233"/>
            <a:chOff x="4334734" y="1608049"/>
            <a:chExt cx="1505440" cy="480233"/>
          </a:xfrm>
        </p:grpSpPr>
        <p:sp>
          <p:nvSpPr>
            <p:cNvPr id="131" name="圆角矩形 130"/>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32" name="TextBox 131"/>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936501" y="4885914"/>
            <a:ext cx="1453431" cy="946784"/>
            <a:chOff x="4248869" y="2545654"/>
            <a:chExt cx="1507821" cy="946784"/>
          </a:xfrm>
        </p:grpSpPr>
        <p:grpSp>
          <p:nvGrpSpPr>
            <p:cNvPr id="134" name="组合 133"/>
            <p:cNvGrpSpPr/>
            <p:nvPr/>
          </p:nvGrpSpPr>
          <p:grpSpPr>
            <a:xfrm>
              <a:off x="4248869" y="2545654"/>
              <a:ext cx="1507821" cy="108012"/>
              <a:chOff x="4248869" y="2653666"/>
              <a:chExt cx="1507821" cy="108012"/>
            </a:xfrm>
            <a:solidFill>
              <a:schemeClr val="bg1">
                <a:lumMod val="65000"/>
              </a:schemeClr>
            </a:solidFill>
          </p:grpSpPr>
          <p:cxnSp>
            <p:nvCxnSpPr>
              <p:cNvPr id="151" name="直接连接符 150"/>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2" name="等腰三角形 151"/>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等腰三角形 152"/>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p:cNvGrpSpPr/>
            <p:nvPr/>
          </p:nvGrpSpPr>
          <p:grpSpPr>
            <a:xfrm>
              <a:off x="4248869" y="2808362"/>
              <a:ext cx="1507821" cy="108012"/>
              <a:chOff x="4248869" y="2653666"/>
              <a:chExt cx="1507821" cy="108012"/>
            </a:xfrm>
            <a:solidFill>
              <a:schemeClr val="bg1">
                <a:lumMod val="65000"/>
              </a:schemeClr>
            </a:solidFill>
          </p:grpSpPr>
          <p:cxnSp>
            <p:nvCxnSpPr>
              <p:cNvPr id="148" name="直接连接符 147"/>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9" name="等腰三角形 148"/>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等腰三角形 149"/>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p:cNvGrpSpPr/>
            <p:nvPr/>
          </p:nvGrpSpPr>
          <p:grpSpPr>
            <a:xfrm>
              <a:off x="4248869" y="3096394"/>
              <a:ext cx="1507821" cy="108012"/>
              <a:chOff x="4248869" y="2653666"/>
              <a:chExt cx="1507821" cy="108012"/>
            </a:xfrm>
            <a:solidFill>
              <a:schemeClr val="bg1">
                <a:lumMod val="65000"/>
              </a:schemeClr>
            </a:solidFill>
          </p:grpSpPr>
          <p:cxnSp>
            <p:nvCxnSpPr>
              <p:cNvPr id="145" name="直接连接符 144"/>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6" name="等腰三角形 145"/>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等腰三角形 146"/>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4248869" y="3384426"/>
              <a:ext cx="1507821" cy="108012"/>
              <a:chOff x="4248869" y="2653666"/>
              <a:chExt cx="1507821" cy="108012"/>
            </a:xfrm>
            <a:solidFill>
              <a:schemeClr val="bg1">
                <a:lumMod val="65000"/>
              </a:schemeClr>
            </a:solidFill>
          </p:grpSpPr>
          <p:cxnSp>
            <p:nvCxnSpPr>
              <p:cNvPr id="142" name="直接连接符 141"/>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3" name="等腰三角形 142"/>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等腰三角形 143"/>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4" name="组合 153"/>
          <p:cNvGrpSpPr/>
          <p:nvPr/>
        </p:nvGrpSpPr>
        <p:grpSpPr>
          <a:xfrm>
            <a:off x="3600797" y="4164333"/>
            <a:ext cx="1505440" cy="480233"/>
            <a:chOff x="4334734" y="1608049"/>
            <a:chExt cx="1505440" cy="480233"/>
          </a:xfrm>
        </p:grpSpPr>
        <p:sp>
          <p:nvSpPr>
            <p:cNvPr id="155" name="圆角矩形 154"/>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56" name="TextBox 15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3600797" y="4885914"/>
            <a:ext cx="1453431" cy="946784"/>
            <a:chOff x="4248869" y="2545654"/>
            <a:chExt cx="1507821" cy="946784"/>
          </a:xfrm>
        </p:grpSpPr>
        <p:grpSp>
          <p:nvGrpSpPr>
            <p:cNvPr id="158" name="组合 157"/>
            <p:cNvGrpSpPr/>
            <p:nvPr/>
          </p:nvGrpSpPr>
          <p:grpSpPr>
            <a:xfrm>
              <a:off x="4248869" y="2545654"/>
              <a:ext cx="1507821" cy="108012"/>
              <a:chOff x="4248869" y="2653666"/>
              <a:chExt cx="1507821" cy="108012"/>
            </a:xfrm>
            <a:solidFill>
              <a:schemeClr val="bg1">
                <a:lumMod val="65000"/>
              </a:schemeClr>
            </a:solidFill>
          </p:grpSpPr>
          <p:cxnSp>
            <p:nvCxnSpPr>
              <p:cNvPr id="171" name="直接连接符 170"/>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2" name="等腰三角形 171"/>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等腰三角形 172"/>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 name="组合 158"/>
            <p:cNvGrpSpPr/>
            <p:nvPr/>
          </p:nvGrpSpPr>
          <p:grpSpPr>
            <a:xfrm>
              <a:off x="4248869" y="2808362"/>
              <a:ext cx="1507821" cy="108012"/>
              <a:chOff x="4248869" y="2653666"/>
              <a:chExt cx="1507821" cy="108012"/>
            </a:xfrm>
            <a:solidFill>
              <a:schemeClr val="bg1">
                <a:lumMod val="65000"/>
              </a:schemeClr>
            </a:solidFill>
          </p:grpSpPr>
          <p:cxnSp>
            <p:nvCxnSpPr>
              <p:cNvPr id="168" name="直接连接符 167"/>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9" name="等腰三角形 168"/>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等腰三角形 169"/>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p:cNvGrpSpPr/>
            <p:nvPr/>
          </p:nvGrpSpPr>
          <p:grpSpPr>
            <a:xfrm>
              <a:off x="4248869" y="3096394"/>
              <a:ext cx="1507821" cy="108012"/>
              <a:chOff x="4248869" y="2653666"/>
              <a:chExt cx="1507821" cy="108012"/>
            </a:xfrm>
            <a:solidFill>
              <a:schemeClr val="bg1">
                <a:lumMod val="65000"/>
              </a:schemeClr>
            </a:solidFill>
          </p:grpSpPr>
          <p:cxnSp>
            <p:nvCxnSpPr>
              <p:cNvPr id="165" name="直接连接符 164"/>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6" name="等腰三角形 165"/>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p:cNvGrpSpPr/>
            <p:nvPr/>
          </p:nvGrpSpPr>
          <p:grpSpPr>
            <a:xfrm>
              <a:off x="4248869" y="3384426"/>
              <a:ext cx="1507821" cy="108012"/>
              <a:chOff x="4248869" y="2653666"/>
              <a:chExt cx="1507821" cy="108012"/>
            </a:xfrm>
            <a:solidFill>
              <a:schemeClr val="bg1">
                <a:lumMod val="65000"/>
              </a:schemeClr>
            </a:solidFill>
          </p:grpSpPr>
          <p:cxnSp>
            <p:nvCxnSpPr>
              <p:cNvPr id="162" name="直接连接符 161"/>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3" name="等腰三角形 162"/>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等腰三角形 163"/>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4" name="组合 173"/>
          <p:cNvGrpSpPr/>
          <p:nvPr/>
        </p:nvGrpSpPr>
        <p:grpSpPr>
          <a:xfrm>
            <a:off x="6358242" y="4164333"/>
            <a:ext cx="1505440" cy="480233"/>
            <a:chOff x="4334734" y="1608049"/>
            <a:chExt cx="1505440" cy="480233"/>
          </a:xfrm>
        </p:grpSpPr>
        <p:sp>
          <p:nvSpPr>
            <p:cNvPr id="175" name="圆角矩形 174"/>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76" name="TextBox 17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77" name="组合 176"/>
          <p:cNvGrpSpPr/>
          <p:nvPr/>
        </p:nvGrpSpPr>
        <p:grpSpPr>
          <a:xfrm>
            <a:off x="6358242" y="4885914"/>
            <a:ext cx="1453431" cy="946784"/>
            <a:chOff x="4248869" y="2545654"/>
            <a:chExt cx="1507821" cy="946784"/>
          </a:xfrm>
        </p:grpSpPr>
        <p:grpSp>
          <p:nvGrpSpPr>
            <p:cNvPr id="178" name="组合 177"/>
            <p:cNvGrpSpPr/>
            <p:nvPr/>
          </p:nvGrpSpPr>
          <p:grpSpPr>
            <a:xfrm>
              <a:off x="4248869" y="2545654"/>
              <a:ext cx="1507821" cy="108012"/>
              <a:chOff x="4248869" y="2653666"/>
              <a:chExt cx="1507821" cy="108012"/>
            </a:xfrm>
            <a:solidFill>
              <a:schemeClr val="bg1">
                <a:lumMod val="65000"/>
              </a:schemeClr>
            </a:solidFill>
          </p:grpSpPr>
          <p:cxnSp>
            <p:nvCxnSpPr>
              <p:cNvPr id="191" name="直接连接符 190"/>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2" name="等腰三角形 191"/>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等腰三角形 192"/>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4248869" y="2808362"/>
              <a:ext cx="1507821" cy="108012"/>
              <a:chOff x="4248869" y="2653666"/>
              <a:chExt cx="1507821" cy="108012"/>
            </a:xfrm>
            <a:solidFill>
              <a:schemeClr val="bg1">
                <a:lumMod val="65000"/>
              </a:schemeClr>
            </a:solidFill>
          </p:grpSpPr>
          <p:cxnSp>
            <p:nvCxnSpPr>
              <p:cNvPr id="188" name="直接连接符 187"/>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9" name="等腰三角形 188"/>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等腰三角形 189"/>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0" name="组合 179"/>
            <p:cNvGrpSpPr/>
            <p:nvPr/>
          </p:nvGrpSpPr>
          <p:grpSpPr>
            <a:xfrm>
              <a:off x="4248869" y="3096394"/>
              <a:ext cx="1507821" cy="108012"/>
              <a:chOff x="4248869" y="2653666"/>
              <a:chExt cx="1507821" cy="108012"/>
            </a:xfrm>
            <a:solidFill>
              <a:schemeClr val="bg1">
                <a:lumMod val="65000"/>
              </a:schemeClr>
            </a:solidFill>
          </p:grpSpPr>
          <p:cxnSp>
            <p:nvCxnSpPr>
              <p:cNvPr id="185" name="直接连接符 184"/>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6" name="等腰三角形 185"/>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等腰三角形 186"/>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1" name="组合 180"/>
            <p:cNvGrpSpPr/>
            <p:nvPr/>
          </p:nvGrpSpPr>
          <p:grpSpPr>
            <a:xfrm>
              <a:off x="4248869" y="3384426"/>
              <a:ext cx="1507821" cy="108012"/>
              <a:chOff x="4248869" y="2653666"/>
              <a:chExt cx="1507821" cy="108012"/>
            </a:xfrm>
            <a:solidFill>
              <a:schemeClr val="bg1">
                <a:lumMod val="65000"/>
              </a:schemeClr>
            </a:solidFill>
          </p:grpSpPr>
          <p:cxnSp>
            <p:nvCxnSpPr>
              <p:cNvPr id="182" name="直接连接符 181"/>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3" name="等腰三角形 182"/>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等腰三角形 183"/>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4" name="组合 193"/>
          <p:cNvGrpSpPr/>
          <p:nvPr/>
        </p:nvGrpSpPr>
        <p:grpSpPr>
          <a:xfrm>
            <a:off x="9006085" y="4164333"/>
            <a:ext cx="1505440" cy="480233"/>
            <a:chOff x="4334734" y="1608049"/>
            <a:chExt cx="1505440" cy="480233"/>
          </a:xfrm>
        </p:grpSpPr>
        <p:sp>
          <p:nvSpPr>
            <p:cNvPr id="195" name="圆角矩形 194"/>
            <p:cNvSpPr/>
            <p:nvPr/>
          </p:nvSpPr>
          <p:spPr>
            <a:xfrm>
              <a:off x="4334734" y="1608049"/>
              <a:ext cx="1505440" cy="48023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bg1"/>
              </a:solidFill>
            </a:ln>
            <a:effectLst>
              <a:outerShdw blurRad="127000" dist="127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96" name="TextBox 195"/>
            <p:cNvSpPr txBox="1"/>
            <p:nvPr/>
          </p:nvSpPr>
          <p:spPr>
            <a:xfrm>
              <a:off x="4403378" y="1678735"/>
              <a:ext cx="1368152" cy="338861"/>
            </a:xfrm>
            <a:prstGeom prst="rect">
              <a:avLst/>
            </a:prstGeom>
            <a:noFill/>
          </p:spPr>
          <p:txBody>
            <a:bodyPr wrap="square" lIns="106985" tIns="53492" rIns="106985" bIns="53492" rtlCol="0">
              <a:spAutoFit/>
            </a:bodyPr>
            <a:lstStyle/>
            <a:p>
              <a:r>
                <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&gt;</a:t>
              </a: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职位名称</a:t>
              </a:r>
              <a:r>
                <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rPr>
                <a:t>&lt;</a:t>
              </a:r>
              <a:endPar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97" name="组合 196"/>
          <p:cNvGrpSpPr/>
          <p:nvPr/>
        </p:nvGrpSpPr>
        <p:grpSpPr>
          <a:xfrm>
            <a:off x="9006085" y="4885914"/>
            <a:ext cx="1453431" cy="946784"/>
            <a:chOff x="4248869" y="2545654"/>
            <a:chExt cx="1507821" cy="946784"/>
          </a:xfrm>
        </p:grpSpPr>
        <p:grpSp>
          <p:nvGrpSpPr>
            <p:cNvPr id="198" name="组合 197"/>
            <p:cNvGrpSpPr/>
            <p:nvPr/>
          </p:nvGrpSpPr>
          <p:grpSpPr>
            <a:xfrm>
              <a:off x="4248869" y="2545654"/>
              <a:ext cx="1507821" cy="108012"/>
              <a:chOff x="4248869" y="2653666"/>
              <a:chExt cx="1507821" cy="108012"/>
            </a:xfrm>
            <a:solidFill>
              <a:schemeClr val="bg1">
                <a:lumMod val="65000"/>
              </a:schemeClr>
            </a:solidFill>
          </p:grpSpPr>
          <p:cxnSp>
            <p:nvCxnSpPr>
              <p:cNvPr id="211" name="直接连接符 210"/>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2" name="等腰三角形 211"/>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等腰三角形 212"/>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9" name="组合 198"/>
            <p:cNvGrpSpPr/>
            <p:nvPr/>
          </p:nvGrpSpPr>
          <p:grpSpPr>
            <a:xfrm>
              <a:off x="4248869" y="2808362"/>
              <a:ext cx="1507821" cy="108012"/>
              <a:chOff x="4248869" y="2653666"/>
              <a:chExt cx="1507821" cy="108012"/>
            </a:xfrm>
            <a:solidFill>
              <a:schemeClr val="bg1">
                <a:lumMod val="65000"/>
              </a:schemeClr>
            </a:solidFill>
          </p:grpSpPr>
          <p:cxnSp>
            <p:nvCxnSpPr>
              <p:cNvPr id="208" name="直接连接符 207"/>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9" name="等腰三角形 208"/>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等腰三角形 209"/>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0" name="组合 199"/>
            <p:cNvGrpSpPr/>
            <p:nvPr/>
          </p:nvGrpSpPr>
          <p:grpSpPr>
            <a:xfrm>
              <a:off x="4248869" y="3096394"/>
              <a:ext cx="1507821" cy="108012"/>
              <a:chOff x="4248869" y="2653666"/>
              <a:chExt cx="1507821" cy="108012"/>
            </a:xfrm>
            <a:solidFill>
              <a:schemeClr val="bg1">
                <a:lumMod val="65000"/>
              </a:schemeClr>
            </a:solidFill>
          </p:grpSpPr>
          <p:cxnSp>
            <p:nvCxnSpPr>
              <p:cNvPr id="205" name="直接连接符 204"/>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6" name="等腰三角形 205"/>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等腰三角形 206"/>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1" name="组合 200"/>
            <p:cNvGrpSpPr/>
            <p:nvPr/>
          </p:nvGrpSpPr>
          <p:grpSpPr>
            <a:xfrm>
              <a:off x="4248869" y="3384426"/>
              <a:ext cx="1507821" cy="108012"/>
              <a:chOff x="4248869" y="2653666"/>
              <a:chExt cx="1507821" cy="108012"/>
            </a:xfrm>
            <a:solidFill>
              <a:schemeClr val="bg1">
                <a:lumMod val="65000"/>
              </a:schemeClr>
            </a:solidFill>
          </p:grpSpPr>
          <p:cxnSp>
            <p:nvCxnSpPr>
              <p:cNvPr id="202" name="直接连接符 201"/>
              <p:cNvCxnSpPr/>
              <p:nvPr/>
            </p:nvCxnSpPr>
            <p:spPr>
              <a:xfrm>
                <a:off x="4392885" y="2707672"/>
                <a:ext cx="1296144" cy="0"/>
              </a:xfrm>
              <a:prstGeom prst="line">
                <a:avLst/>
              </a:prstGeom>
              <a:grpFill/>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3" name="等腰三角形 202"/>
              <p:cNvSpPr/>
              <p:nvPr/>
            </p:nvSpPr>
            <p:spPr>
              <a:xfrm rot="5400000">
                <a:off x="4266871" y="2635664"/>
                <a:ext cx="108012"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等腰三角形 203"/>
              <p:cNvSpPr/>
              <p:nvPr/>
            </p:nvSpPr>
            <p:spPr>
              <a:xfrm rot="16200000">
                <a:off x="5672681" y="2659488"/>
                <a:ext cx="72008" cy="9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4" name="TextBox 213"/>
          <p:cNvSpPr txBox="1"/>
          <p:nvPr/>
        </p:nvSpPr>
        <p:spPr>
          <a:xfrm>
            <a:off x="720476" y="216074"/>
            <a:ext cx="1518364" cy="477054"/>
          </a:xfrm>
          <a:prstGeom prst="rect">
            <a:avLst/>
          </a:prstGeom>
          <a:noFill/>
        </p:spPr>
        <p:txBody>
          <a:bodyPr wrap="none" rtlCol="0">
            <a:spAutoFit/>
          </a:bodyPr>
          <a:lstStyle/>
          <a:p>
            <a:r>
              <a:rPr lang="zh-CN" altLang="en-US" sz="2500" spc="100" dirty="0" smtClean="0">
                <a:solidFill>
                  <a:schemeClr val="tx1">
                    <a:lumMod val="50000"/>
                    <a:lumOff val="50000"/>
                  </a:schemeClr>
                </a:solidFill>
                <a:latin typeface="微软雅黑" panose="020B0503020204020204" pitchFamily="34" charset="-122"/>
                <a:ea typeface="微软雅黑" panose="020B0503020204020204" pitchFamily="34" charset="-122"/>
              </a:rPr>
              <a:t>开发人员</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5" name="等腰三角形 214"/>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TextBox 215"/>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217" name="组合 216"/>
          <p:cNvGrpSpPr/>
          <p:nvPr/>
        </p:nvGrpSpPr>
        <p:grpSpPr>
          <a:xfrm>
            <a:off x="-1" y="298578"/>
            <a:ext cx="2453610" cy="443618"/>
            <a:chOff x="-1" y="298578"/>
            <a:chExt cx="2453610" cy="443618"/>
          </a:xfrm>
        </p:grpSpPr>
        <p:sp>
          <p:nvSpPr>
            <p:cNvPr id="218" name="矩形 217"/>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9" name="组合 218"/>
            <p:cNvGrpSpPr/>
            <p:nvPr/>
          </p:nvGrpSpPr>
          <p:grpSpPr>
            <a:xfrm>
              <a:off x="-1" y="648122"/>
              <a:ext cx="2453610" cy="94074"/>
              <a:chOff x="-1" y="648122"/>
              <a:chExt cx="2453610" cy="94074"/>
            </a:xfrm>
          </p:grpSpPr>
          <p:cxnSp>
            <p:nvCxnSpPr>
              <p:cNvPr id="220" name="直接连接符 219"/>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21" name="椭圆 220"/>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400" advTm="3879">
        <p14:ripple/>
      </p:transition>
    </mc:Choice>
    <mc:Fallback>
      <p:transition spd="slow" advTm="3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wipe(left)">
                                      <p:cBhvr>
                                        <p:cTn id="7" dur="500"/>
                                        <p:tgtEl>
                                          <p:spTgt spid="21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14"/>
                                        </p:tgtEl>
                                        <p:attrNameLst>
                                          <p:attrName>style.visibility</p:attrName>
                                        </p:attrNameLst>
                                      </p:cBhvr>
                                      <p:to>
                                        <p:strVal val="visible"/>
                                      </p:to>
                                    </p:set>
                                    <p:animEffect transition="in" filter="fade">
                                      <p:cBhvr>
                                        <p:cTn id="10" dur="500"/>
                                        <p:tgtEl>
                                          <p:spTgt spid="214"/>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15"/>
                                        </p:tgtEl>
                                        <p:attrNameLst>
                                          <p:attrName>style.visibility</p:attrName>
                                        </p:attrNameLst>
                                      </p:cBhvr>
                                      <p:to>
                                        <p:strVal val="visible"/>
                                      </p:to>
                                    </p:set>
                                    <p:animEffect transition="in" filter="wipe(left)">
                                      <p:cBhvr>
                                        <p:cTn id="13" dur="500"/>
                                        <p:tgtEl>
                                          <p:spTgt spid="215"/>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216"/>
                                        </p:tgtEl>
                                        <p:attrNameLst>
                                          <p:attrName>style.visibility</p:attrName>
                                        </p:attrNameLst>
                                      </p:cBhvr>
                                      <p:to>
                                        <p:strVal val="visible"/>
                                      </p:to>
                                    </p:set>
                                    <p:animEffect transition="in" filter="wipe(left)">
                                      <p:cBhvr>
                                        <p:cTn id="16" dur="500"/>
                                        <p:tgtEl>
                                          <p:spTgt spid="216"/>
                                        </p:tgtEl>
                                      </p:cBhvr>
                                    </p:animEffect>
                                  </p:childTnLst>
                                </p:cTn>
                              </p:par>
                              <p:par>
                                <p:cTn id="17" presetID="42" presetClass="entr" presetSubtype="0" fill="hold" grpId="0" nodeType="withEffect">
                                  <p:stCondLst>
                                    <p:cond delay="70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1000"/>
                                        <p:tgtEl>
                                          <p:spTgt spid="129"/>
                                        </p:tgtEl>
                                      </p:cBhvr>
                                    </p:animEffect>
                                    <p:anim calcmode="lin" valueType="num">
                                      <p:cBhvr>
                                        <p:cTn id="20" dur="1000" fill="hold"/>
                                        <p:tgtEl>
                                          <p:spTgt spid="129"/>
                                        </p:tgtEl>
                                        <p:attrNameLst>
                                          <p:attrName>ppt_x</p:attrName>
                                        </p:attrNameLst>
                                      </p:cBhvr>
                                      <p:tavLst>
                                        <p:tav tm="0">
                                          <p:val>
                                            <p:strVal val="#ppt_x"/>
                                          </p:val>
                                        </p:tav>
                                        <p:tav tm="100000">
                                          <p:val>
                                            <p:strVal val="#ppt_x"/>
                                          </p:val>
                                        </p:tav>
                                      </p:tavLst>
                                    </p:anim>
                                    <p:anim calcmode="lin" valueType="num">
                                      <p:cBhvr>
                                        <p:cTn id="21" dur="1000" fill="hold"/>
                                        <p:tgtEl>
                                          <p:spTgt spid="1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1000"/>
                                        <p:tgtEl>
                                          <p:spTgt spid="114"/>
                                        </p:tgtEl>
                                      </p:cBhvr>
                                    </p:animEffect>
                                    <p:anim calcmode="lin" valueType="num">
                                      <p:cBhvr>
                                        <p:cTn id="25" dur="1000" fill="hold"/>
                                        <p:tgtEl>
                                          <p:spTgt spid="114"/>
                                        </p:tgtEl>
                                        <p:attrNameLst>
                                          <p:attrName>ppt_x</p:attrName>
                                        </p:attrNameLst>
                                      </p:cBhvr>
                                      <p:tavLst>
                                        <p:tav tm="0">
                                          <p:val>
                                            <p:strVal val="#ppt_x"/>
                                          </p:val>
                                        </p:tav>
                                        <p:tav tm="100000">
                                          <p:val>
                                            <p:strVal val="#ppt_x"/>
                                          </p:val>
                                        </p:tav>
                                      </p:tavLst>
                                    </p:anim>
                                    <p:anim calcmode="lin" valueType="num">
                                      <p:cBhvr>
                                        <p:cTn id="26" dur="1000" fill="hold"/>
                                        <p:tgtEl>
                                          <p:spTgt spid="1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700"/>
                                  </p:stCondLst>
                                  <p:childTnLst>
                                    <p:set>
                                      <p:cBhvr>
                                        <p:cTn id="28" dur="1" fill="hold">
                                          <p:stCondLst>
                                            <p:cond delay="0"/>
                                          </p:stCondLst>
                                        </p:cTn>
                                        <p:tgtEl>
                                          <p:spTgt spid="115"/>
                                        </p:tgtEl>
                                        <p:attrNameLst>
                                          <p:attrName>style.visibility</p:attrName>
                                        </p:attrNameLst>
                                      </p:cBhvr>
                                      <p:to>
                                        <p:strVal val="visible"/>
                                      </p:to>
                                    </p:set>
                                    <p:animEffect transition="in" filter="fade">
                                      <p:cBhvr>
                                        <p:cTn id="29" dur="1000"/>
                                        <p:tgtEl>
                                          <p:spTgt spid="115"/>
                                        </p:tgtEl>
                                      </p:cBhvr>
                                    </p:animEffect>
                                    <p:anim calcmode="lin" valueType="num">
                                      <p:cBhvr>
                                        <p:cTn id="30" dur="1000" fill="hold"/>
                                        <p:tgtEl>
                                          <p:spTgt spid="115"/>
                                        </p:tgtEl>
                                        <p:attrNameLst>
                                          <p:attrName>ppt_x</p:attrName>
                                        </p:attrNameLst>
                                      </p:cBhvr>
                                      <p:tavLst>
                                        <p:tav tm="0">
                                          <p:val>
                                            <p:strVal val="#ppt_x"/>
                                          </p:val>
                                        </p:tav>
                                        <p:tav tm="100000">
                                          <p:val>
                                            <p:strVal val="#ppt_x"/>
                                          </p:val>
                                        </p:tav>
                                      </p:tavLst>
                                    </p:anim>
                                    <p:anim calcmode="lin" valueType="num">
                                      <p:cBhvr>
                                        <p:cTn id="31" dur="1000" fill="hold"/>
                                        <p:tgtEl>
                                          <p:spTgt spid="1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0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anim calcmode="lin" valueType="num">
                                      <p:cBhvr>
                                        <p:cTn id="35" dur="1000" fill="hold"/>
                                        <p:tgtEl>
                                          <p:spTgt spid="116"/>
                                        </p:tgtEl>
                                        <p:attrNameLst>
                                          <p:attrName>ppt_x</p:attrName>
                                        </p:attrNameLst>
                                      </p:cBhvr>
                                      <p:tavLst>
                                        <p:tav tm="0">
                                          <p:val>
                                            <p:strVal val="#ppt_x"/>
                                          </p:val>
                                        </p:tav>
                                        <p:tav tm="100000">
                                          <p:val>
                                            <p:strVal val="#ppt_x"/>
                                          </p:val>
                                        </p:tav>
                                      </p:tavLst>
                                    </p:anim>
                                    <p:anim calcmode="lin" valueType="num">
                                      <p:cBhvr>
                                        <p:cTn id="36" dur="1000" fill="hold"/>
                                        <p:tgtEl>
                                          <p:spTgt spid="116"/>
                                        </p:tgtEl>
                                        <p:attrNameLst>
                                          <p:attrName>ppt_y</p:attrName>
                                        </p:attrNameLst>
                                      </p:cBhvr>
                                      <p:tavLst>
                                        <p:tav tm="0">
                                          <p:val>
                                            <p:strVal val="#ppt_y+.1"/>
                                          </p:val>
                                        </p:tav>
                                        <p:tav tm="100000">
                                          <p:val>
                                            <p:strVal val="#ppt_y"/>
                                          </p:val>
                                        </p:tav>
                                      </p:tavLst>
                                    </p:anim>
                                  </p:childTnLst>
                                </p:cTn>
                              </p:par>
                              <p:par>
                                <p:cTn id="37" presetID="45" presetClass="entr" presetSubtype="0" fill="hold" grpId="1" nodeType="withEffect">
                                  <p:stCondLst>
                                    <p:cond delay="70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anim calcmode="lin" valueType="num">
                                      <p:cBhvr>
                                        <p:cTn id="40" dur="1000" fill="hold"/>
                                        <p:tgtEl>
                                          <p:spTgt spid="129"/>
                                        </p:tgtEl>
                                        <p:attrNameLst>
                                          <p:attrName>ppt_w</p:attrName>
                                        </p:attrNameLst>
                                      </p:cBhvr>
                                      <p:tavLst>
                                        <p:tav tm="0" fmla="#ppt_w*sin(2.5*pi*$)">
                                          <p:val>
                                            <p:fltVal val="0"/>
                                          </p:val>
                                        </p:tav>
                                        <p:tav tm="100000">
                                          <p:val>
                                            <p:fltVal val="1"/>
                                          </p:val>
                                        </p:tav>
                                      </p:tavLst>
                                    </p:anim>
                                    <p:anim calcmode="lin" valueType="num">
                                      <p:cBhvr>
                                        <p:cTn id="41" dur="1000" fill="hold"/>
                                        <p:tgtEl>
                                          <p:spTgt spid="129"/>
                                        </p:tgtEl>
                                        <p:attrNameLst>
                                          <p:attrName>ppt_h</p:attrName>
                                        </p:attrNameLst>
                                      </p:cBhvr>
                                      <p:tavLst>
                                        <p:tav tm="0">
                                          <p:val>
                                            <p:strVal val="#ppt_h"/>
                                          </p:val>
                                        </p:tav>
                                        <p:tav tm="100000">
                                          <p:val>
                                            <p:strVal val="#ppt_h"/>
                                          </p:val>
                                        </p:tav>
                                      </p:tavLst>
                                    </p:anim>
                                  </p:childTnLst>
                                </p:cTn>
                              </p:par>
                              <p:par>
                                <p:cTn id="42" presetID="45" presetClass="entr" presetSubtype="0" fill="hold" grpId="1" nodeType="withEffect">
                                  <p:stCondLst>
                                    <p:cond delay="70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1000"/>
                                        <p:tgtEl>
                                          <p:spTgt spid="114"/>
                                        </p:tgtEl>
                                      </p:cBhvr>
                                    </p:animEffect>
                                    <p:anim calcmode="lin" valueType="num">
                                      <p:cBhvr>
                                        <p:cTn id="45" dur="1000" fill="hold"/>
                                        <p:tgtEl>
                                          <p:spTgt spid="114"/>
                                        </p:tgtEl>
                                        <p:attrNameLst>
                                          <p:attrName>ppt_w</p:attrName>
                                        </p:attrNameLst>
                                      </p:cBhvr>
                                      <p:tavLst>
                                        <p:tav tm="0" fmla="#ppt_w*sin(2.5*pi*$)">
                                          <p:val>
                                            <p:fltVal val="0"/>
                                          </p:val>
                                        </p:tav>
                                        <p:tav tm="100000">
                                          <p:val>
                                            <p:fltVal val="1"/>
                                          </p:val>
                                        </p:tav>
                                      </p:tavLst>
                                    </p:anim>
                                    <p:anim calcmode="lin" valueType="num">
                                      <p:cBhvr>
                                        <p:cTn id="46" dur="1000" fill="hold"/>
                                        <p:tgtEl>
                                          <p:spTgt spid="114"/>
                                        </p:tgtEl>
                                        <p:attrNameLst>
                                          <p:attrName>ppt_h</p:attrName>
                                        </p:attrNameLst>
                                      </p:cBhvr>
                                      <p:tavLst>
                                        <p:tav tm="0">
                                          <p:val>
                                            <p:strVal val="#ppt_h"/>
                                          </p:val>
                                        </p:tav>
                                        <p:tav tm="100000">
                                          <p:val>
                                            <p:strVal val="#ppt_h"/>
                                          </p:val>
                                        </p:tav>
                                      </p:tavLst>
                                    </p:anim>
                                  </p:childTnLst>
                                </p:cTn>
                              </p:par>
                              <p:par>
                                <p:cTn id="47" presetID="45" presetClass="entr" presetSubtype="0" fill="hold" grpId="1" nodeType="withEffect">
                                  <p:stCondLst>
                                    <p:cond delay="70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1000"/>
                                        <p:tgtEl>
                                          <p:spTgt spid="115"/>
                                        </p:tgtEl>
                                      </p:cBhvr>
                                    </p:animEffect>
                                    <p:anim calcmode="lin" valueType="num">
                                      <p:cBhvr>
                                        <p:cTn id="50" dur="1000" fill="hold"/>
                                        <p:tgtEl>
                                          <p:spTgt spid="115"/>
                                        </p:tgtEl>
                                        <p:attrNameLst>
                                          <p:attrName>ppt_w</p:attrName>
                                        </p:attrNameLst>
                                      </p:cBhvr>
                                      <p:tavLst>
                                        <p:tav tm="0" fmla="#ppt_w*sin(2.5*pi*$)">
                                          <p:val>
                                            <p:fltVal val="0"/>
                                          </p:val>
                                        </p:tav>
                                        <p:tav tm="100000">
                                          <p:val>
                                            <p:fltVal val="1"/>
                                          </p:val>
                                        </p:tav>
                                      </p:tavLst>
                                    </p:anim>
                                    <p:anim calcmode="lin" valueType="num">
                                      <p:cBhvr>
                                        <p:cTn id="51" dur="1000" fill="hold"/>
                                        <p:tgtEl>
                                          <p:spTgt spid="115"/>
                                        </p:tgtEl>
                                        <p:attrNameLst>
                                          <p:attrName>ppt_h</p:attrName>
                                        </p:attrNameLst>
                                      </p:cBhvr>
                                      <p:tavLst>
                                        <p:tav tm="0">
                                          <p:val>
                                            <p:strVal val="#ppt_h"/>
                                          </p:val>
                                        </p:tav>
                                        <p:tav tm="100000">
                                          <p:val>
                                            <p:strVal val="#ppt_h"/>
                                          </p:val>
                                        </p:tav>
                                      </p:tavLst>
                                    </p:anim>
                                  </p:childTnLst>
                                </p:cTn>
                              </p:par>
                              <p:par>
                                <p:cTn id="52" presetID="45" presetClass="entr" presetSubtype="0" fill="hold" grpId="1" nodeType="withEffect">
                                  <p:stCondLst>
                                    <p:cond delay="70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1000"/>
                                        <p:tgtEl>
                                          <p:spTgt spid="116"/>
                                        </p:tgtEl>
                                      </p:cBhvr>
                                    </p:animEffect>
                                    <p:anim calcmode="lin" valueType="num">
                                      <p:cBhvr>
                                        <p:cTn id="55" dur="1000" fill="hold"/>
                                        <p:tgtEl>
                                          <p:spTgt spid="116"/>
                                        </p:tgtEl>
                                        <p:attrNameLst>
                                          <p:attrName>ppt_w</p:attrName>
                                        </p:attrNameLst>
                                      </p:cBhvr>
                                      <p:tavLst>
                                        <p:tav tm="0" fmla="#ppt_w*sin(2.5*pi*$)">
                                          <p:val>
                                            <p:fltVal val="0"/>
                                          </p:val>
                                        </p:tav>
                                        <p:tav tm="100000">
                                          <p:val>
                                            <p:fltVal val="1"/>
                                          </p:val>
                                        </p:tav>
                                      </p:tavLst>
                                    </p:anim>
                                    <p:anim calcmode="lin" valueType="num">
                                      <p:cBhvr>
                                        <p:cTn id="56" dur="1000" fill="hold"/>
                                        <p:tgtEl>
                                          <p:spTgt spid="116"/>
                                        </p:tgtEl>
                                        <p:attrNameLst>
                                          <p:attrName>ppt_h</p:attrName>
                                        </p:attrNameLst>
                                      </p:cBhvr>
                                      <p:tavLst>
                                        <p:tav tm="0">
                                          <p:val>
                                            <p:strVal val="#ppt_h"/>
                                          </p:val>
                                        </p:tav>
                                        <p:tav tm="100000">
                                          <p:val>
                                            <p:strVal val="#ppt_h"/>
                                          </p:val>
                                        </p:tav>
                                      </p:tavLst>
                                    </p:anim>
                                  </p:childTnLst>
                                </p:cTn>
                              </p:par>
                              <p:par>
                                <p:cTn id="57" presetID="47" presetClass="entr" presetSubtype="0" fill="hold" nodeType="withEffect">
                                  <p:stCondLst>
                                    <p:cond delay="1400"/>
                                  </p:stCondLst>
                                  <p:childTnLst>
                                    <p:set>
                                      <p:cBhvr>
                                        <p:cTn id="58" dur="1" fill="hold">
                                          <p:stCondLst>
                                            <p:cond delay="0"/>
                                          </p:stCondLst>
                                        </p:cTn>
                                        <p:tgtEl>
                                          <p:spTgt spid="130"/>
                                        </p:tgtEl>
                                        <p:attrNameLst>
                                          <p:attrName>style.visibility</p:attrName>
                                        </p:attrNameLst>
                                      </p:cBhvr>
                                      <p:to>
                                        <p:strVal val="visible"/>
                                      </p:to>
                                    </p:set>
                                    <p:animEffect transition="in" filter="fade">
                                      <p:cBhvr>
                                        <p:cTn id="59" dur="1000"/>
                                        <p:tgtEl>
                                          <p:spTgt spid="130"/>
                                        </p:tgtEl>
                                      </p:cBhvr>
                                    </p:animEffect>
                                    <p:anim calcmode="lin" valueType="num">
                                      <p:cBhvr>
                                        <p:cTn id="60" dur="1000" fill="hold"/>
                                        <p:tgtEl>
                                          <p:spTgt spid="130"/>
                                        </p:tgtEl>
                                        <p:attrNameLst>
                                          <p:attrName>ppt_x</p:attrName>
                                        </p:attrNameLst>
                                      </p:cBhvr>
                                      <p:tavLst>
                                        <p:tav tm="0">
                                          <p:val>
                                            <p:strVal val="#ppt_x"/>
                                          </p:val>
                                        </p:tav>
                                        <p:tav tm="100000">
                                          <p:val>
                                            <p:strVal val="#ppt_x"/>
                                          </p:val>
                                        </p:tav>
                                      </p:tavLst>
                                    </p:anim>
                                    <p:anim calcmode="lin" valueType="num">
                                      <p:cBhvr>
                                        <p:cTn id="61" dur="1000" fill="hold"/>
                                        <p:tgtEl>
                                          <p:spTgt spid="130"/>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140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1000"/>
                                        <p:tgtEl>
                                          <p:spTgt spid="154"/>
                                        </p:tgtEl>
                                      </p:cBhvr>
                                    </p:animEffect>
                                    <p:anim calcmode="lin" valueType="num">
                                      <p:cBhvr>
                                        <p:cTn id="65" dur="1000" fill="hold"/>
                                        <p:tgtEl>
                                          <p:spTgt spid="154"/>
                                        </p:tgtEl>
                                        <p:attrNameLst>
                                          <p:attrName>ppt_x</p:attrName>
                                        </p:attrNameLst>
                                      </p:cBhvr>
                                      <p:tavLst>
                                        <p:tav tm="0">
                                          <p:val>
                                            <p:strVal val="#ppt_x"/>
                                          </p:val>
                                        </p:tav>
                                        <p:tav tm="100000">
                                          <p:val>
                                            <p:strVal val="#ppt_x"/>
                                          </p:val>
                                        </p:tav>
                                      </p:tavLst>
                                    </p:anim>
                                    <p:anim calcmode="lin" valueType="num">
                                      <p:cBhvr>
                                        <p:cTn id="66" dur="1000" fill="hold"/>
                                        <p:tgtEl>
                                          <p:spTgt spid="154"/>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1400"/>
                                  </p:stCondLst>
                                  <p:childTnLst>
                                    <p:set>
                                      <p:cBhvr>
                                        <p:cTn id="68" dur="1" fill="hold">
                                          <p:stCondLst>
                                            <p:cond delay="0"/>
                                          </p:stCondLst>
                                        </p:cTn>
                                        <p:tgtEl>
                                          <p:spTgt spid="174"/>
                                        </p:tgtEl>
                                        <p:attrNameLst>
                                          <p:attrName>style.visibility</p:attrName>
                                        </p:attrNameLst>
                                      </p:cBhvr>
                                      <p:to>
                                        <p:strVal val="visible"/>
                                      </p:to>
                                    </p:set>
                                    <p:animEffect transition="in" filter="fade">
                                      <p:cBhvr>
                                        <p:cTn id="69" dur="1000"/>
                                        <p:tgtEl>
                                          <p:spTgt spid="174"/>
                                        </p:tgtEl>
                                      </p:cBhvr>
                                    </p:animEffect>
                                    <p:anim calcmode="lin" valueType="num">
                                      <p:cBhvr>
                                        <p:cTn id="70" dur="1000" fill="hold"/>
                                        <p:tgtEl>
                                          <p:spTgt spid="174"/>
                                        </p:tgtEl>
                                        <p:attrNameLst>
                                          <p:attrName>ppt_x</p:attrName>
                                        </p:attrNameLst>
                                      </p:cBhvr>
                                      <p:tavLst>
                                        <p:tav tm="0">
                                          <p:val>
                                            <p:strVal val="#ppt_x"/>
                                          </p:val>
                                        </p:tav>
                                        <p:tav tm="100000">
                                          <p:val>
                                            <p:strVal val="#ppt_x"/>
                                          </p:val>
                                        </p:tav>
                                      </p:tavLst>
                                    </p:anim>
                                    <p:anim calcmode="lin" valueType="num">
                                      <p:cBhvr>
                                        <p:cTn id="71" dur="1000" fill="hold"/>
                                        <p:tgtEl>
                                          <p:spTgt spid="174"/>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1400"/>
                                  </p:stCondLst>
                                  <p:childTnLst>
                                    <p:set>
                                      <p:cBhvr>
                                        <p:cTn id="73" dur="1" fill="hold">
                                          <p:stCondLst>
                                            <p:cond delay="0"/>
                                          </p:stCondLst>
                                        </p:cTn>
                                        <p:tgtEl>
                                          <p:spTgt spid="194"/>
                                        </p:tgtEl>
                                        <p:attrNameLst>
                                          <p:attrName>style.visibility</p:attrName>
                                        </p:attrNameLst>
                                      </p:cBhvr>
                                      <p:to>
                                        <p:strVal val="visible"/>
                                      </p:to>
                                    </p:set>
                                    <p:animEffect transition="in" filter="fade">
                                      <p:cBhvr>
                                        <p:cTn id="74" dur="1000"/>
                                        <p:tgtEl>
                                          <p:spTgt spid="194"/>
                                        </p:tgtEl>
                                      </p:cBhvr>
                                    </p:animEffect>
                                    <p:anim calcmode="lin" valueType="num">
                                      <p:cBhvr>
                                        <p:cTn id="75" dur="1000" fill="hold"/>
                                        <p:tgtEl>
                                          <p:spTgt spid="194"/>
                                        </p:tgtEl>
                                        <p:attrNameLst>
                                          <p:attrName>ppt_x</p:attrName>
                                        </p:attrNameLst>
                                      </p:cBhvr>
                                      <p:tavLst>
                                        <p:tav tm="0">
                                          <p:val>
                                            <p:strVal val="#ppt_x"/>
                                          </p:val>
                                        </p:tav>
                                        <p:tav tm="100000">
                                          <p:val>
                                            <p:strVal val="#ppt_x"/>
                                          </p:val>
                                        </p:tav>
                                      </p:tavLst>
                                    </p:anim>
                                    <p:anim calcmode="lin" valueType="num">
                                      <p:cBhvr>
                                        <p:cTn id="76" dur="1000" fill="hold"/>
                                        <p:tgtEl>
                                          <p:spTgt spid="194"/>
                                        </p:tgtEl>
                                        <p:attrNameLst>
                                          <p:attrName>ppt_y</p:attrName>
                                        </p:attrNameLst>
                                      </p:cBhvr>
                                      <p:tavLst>
                                        <p:tav tm="0">
                                          <p:val>
                                            <p:strVal val="#ppt_y-.1"/>
                                          </p:val>
                                        </p:tav>
                                        <p:tav tm="100000">
                                          <p:val>
                                            <p:strVal val="#ppt_y"/>
                                          </p:val>
                                        </p:tav>
                                      </p:tavLst>
                                    </p:anim>
                                  </p:childTnLst>
                                </p:cTn>
                              </p:par>
                            </p:childTnLst>
                          </p:cTn>
                        </p:par>
                        <p:par>
                          <p:cTn id="77" fill="hold">
                            <p:stCondLst>
                              <p:cond delay="500"/>
                            </p:stCondLst>
                            <p:childTnLst>
                              <p:par>
                                <p:cTn id="78" presetID="22" presetClass="entr" presetSubtype="1" fill="hold" nodeType="after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wipe(up)">
                                      <p:cBhvr>
                                        <p:cTn id="80" dur="500"/>
                                        <p:tgtEl>
                                          <p:spTgt spid="133"/>
                                        </p:tgtEl>
                                      </p:cBhvr>
                                    </p:animEffect>
                                  </p:childTnLst>
                                </p:cTn>
                              </p:par>
                              <p:par>
                                <p:cTn id="81" presetID="22" presetClass="entr" presetSubtype="1" fill="hold" nodeType="with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wipe(up)">
                                      <p:cBhvr>
                                        <p:cTn id="83" dur="500"/>
                                        <p:tgtEl>
                                          <p:spTgt spid="157"/>
                                        </p:tgtEl>
                                      </p:cBhvr>
                                    </p:animEffect>
                                  </p:childTnLst>
                                </p:cTn>
                              </p:par>
                              <p:par>
                                <p:cTn id="84" presetID="22" presetClass="entr" presetSubtype="1" fill="hold" nodeType="withEffect">
                                  <p:stCondLst>
                                    <p:cond delay="0"/>
                                  </p:stCondLst>
                                  <p:childTnLst>
                                    <p:set>
                                      <p:cBhvr>
                                        <p:cTn id="85" dur="1" fill="hold">
                                          <p:stCondLst>
                                            <p:cond delay="0"/>
                                          </p:stCondLst>
                                        </p:cTn>
                                        <p:tgtEl>
                                          <p:spTgt spid="177"/>
                                        </p:tgtEl>
                                        <p:attrNameLst>
                                          <p:attrName>style.visibility</p:attrName>
                                        </p:attrNameLst>
                                      </p:cBhvr>
                                      <p:to>
                                        <p:strVal val="visible"/>
                                      </p:to>
                                    </p:set>
                                    <p:animEffect transition="in" filter="wipe(up)">
                                      <p:cBhvr>
                                        <p:cTn id="86" dur="500"/>
                                        <p:tgtEl>
                                          <p:spTgt spid="177"/>
                                        </p:tgtEl>
                                      </p:cBhvr>
                                    </p:animEffect>
                                  </p:childTnLst>
                                </p:cTn>
                              </p:par>
                              <p:par>
                                <p:cTn id="87" presetID="22" presetClass="entr" presetSubtype="1" fill="hold" nodeType="with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up)">
                                      <p:cBhvr>
                                        <p:cTn id="89"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P spid="115" grpId="0" animBg="1"/>
      <p:bldP spid="115" grpId="1" animBg="1"/>
      <p:bldP spid="116" grpId="0" animBg="1"/>
      <p:bldP spid="116" grpId="1" animBg="1"/>
      <p:bldP spid="129" grpId="0" animBg="1"/>
      <p:bldP spid="129" grpId="1" animBg="1"/>
      <p:bldP spid="214" grpId="0"/>
      <p:bldP spid="215" grpId="0" animBg="1"/>
      <p:bldP spid="216"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8376</Words>
  <Application>WPS 演示</Application>
  <PresentationFormat>自定义</PresentationFormat>
  <Paragraphs>812</Paragraphs>
  <Slides>38</Slides>
  <Notes>35</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38</vt:i4>
      </vt:variant>
    </vt:vector>
  </HeadingPairs>
  <TitlesOfParts>
    <vt:vector size="58" baseType="lpstr">
      <vt:lpstr>Arial</vt:lpstr>
      <vt:lpstr>宋体</vt:lpstr>
      <vt:lpstr>Wingdings</vt:lpstr>
      <vt:lpstr>微软雅黑</vt:lpstr>
      <vt:lpstr>Calibri</vt:lpstr>
      <vt:lpstr>Arial Unicode MS</vt:lpstr>
      <vt:lpstr>Impact</vt:lpstr>
      <vt:lpstr>Source Sans Pro</vt:lpstr>
      <vt:lpstr>字魂58号-创中黑-Regular</vt:lpstr>
      <vt:lpstr>思源黑体 CN Normal</vt:lpstr>
      <vt:lpstr>MingLiU</vt:lpstr>
      <vt:lpstr>楷体</vt:lpstr>
      <vt:lpstr>黑体</vt:lpstr>
      <vt:lpstr>Arial</vt:lpstr>
      <vt:lpstr>等线</vt:lpstr>
      <vt:lpstr>Calibri</vt:lpstr>
      <vt:lpstr>Times New Roman</vt:lpstr>
      <vt:lpstr>思源黑体 CN Medium</vt:lpstr>
      <vt:lpstr>思源黑体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259</cp:revision>
  <dcterms:created xsi:type="dcterms:W3CDTF">2015-10-31T00:58:00Z</dcterms:created>
  <dcterms:modified xsi:type="dcterms:W3CDTF">2023-06-18T04:29:50Z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2052-10.8.2.6666</vt:lpwstr>
  </property>
</Properties>
</file>